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99"/>
  </p:notesMasterIdLst>
  <p:handoutMasterIdLst>
    <p:handoutMasterId r:id="rId100"/>
  </p:handoutMasterIdLst>
  <p:sldIdLst>
    <p:sldId id="257" r:id="rId5"/>
    <p:sldId id="389" r:id="rId6"/>
    <p:sldId id="317" r:id="rId7"/>
    <p:sldId id="422" r:id="rId8"/>
    <p:sldId id="272" r:id="rId9"/>
    <p:sldId id="384" r:id="rId10"/>
    <p:sldId id="423" r:id="rId11"/>
    <p:sldId id="279" r:id="rId12"/>
    <p:sldId id="393" r:id="rId13"/>
    <p:sldId id="425" r:id="rId14"/>
    <p:sldId id="395" r:id="rId15"/>
    <p:sldId id="429" r:id="rId16"/>
    <p:sldId id="430" r:id="rId17"/>
    <p:sldId id="424" r:id="rId18"/>
    <p:sldId id="397" r:id="rId19"/>
    <p:sldId id="456" r:id="rId20"/>
    <p:sldId id="457" r:id="rId21"/>
    <p:sldId id="460" r:id="rId22"/>
    <p:sldId id="458" r:id="rId23"/>
    <p:sldId id="461" r:id="rId24"/>
    <p:sldId id="459" r:id="rId25"/>
    <p:sldId id="398" r:id="rId26"/>
    <p:sldId id="400" r:id="rId27"/>
    <p:sldId id="462" r:id="rId28"/>
    <p:sldId id="463" r:id="rId29"/>
    <p:sldId id="464" r:id="rId30"/>
    <p:sldId id="465" r:id="rId31"/>
    <p:sldId id="401" r:id="rId32"/>
    <p:sldId id="466" r:id="rId33"/>
    <p:sldId id="467" r:id="rId34"/>
    <p:sldId id="534" r:id="rId35"/>
    <p:sldId id="535" r:id="rId36"/>
    <p:sldId id="468" r:id="rId37"/>
    <p:sldId id="494" r:id="rId38"/>
    <p:sldId id="495" r:id="rId39"/>
    <p:sldId id="497" r:id="rId40"/>
    <p:sldId id="496" r:id="rId41"/>
    <p:sldId id="498" r:id="rId42"/>
    <p:sldId id="473" r:id="rId43"/>
    <p:sldId id="476" r:id="rId44"/>
    <p:sldId id="474" r:id="rId45"/>
    <p:sldId id="502" r:id="rId46"/>
    <p:sldId id="503" r:id="rId47"/>
    <p:sldId id="504" r:id="rId48"/>
    <p:sldId id="505" r:id="rId49"/>
    <p:sldId id="475" r:id="rId50"/>
    <p:sldId id="477" r:id="rId51"/>
    <p:sldId id="480" r:id="rId52"/>
    <p:sldId id="408" r:id="rId53"/>
    <p:sldId id="489" r:id="rId54"/>
    <p:sldId id="481" r:id="rId55"/>
    <p:sldId id="482" r:id="rId56"/>
    <p:sldId id="478" r:id="rId57"/>
    <p:sldId id="490" r:id="rId58"/>
    <p:sldId id="491" r:id="rId59"/>
    <p:sldId id="483" r:id="rId60"/>
    <p:sldId id="485" r:id="rId61"/>
    <p:sldId id="486" r:id="rId62"/>
    <p:sldId id="487" r:id="rId63"/>
    <p:sldId id="484" r:id="rId64"/>
    <p:sldId id="488" r:id="rId65"/>
    <p:sldId id="500" r:id="rId66"/>
    <p:sldId id="499" r:id="rId67"/>
    <p:sldId id="501" r:id="rId68"/>
    <p:sldId id="479" r:id="rId69"/>
    <p:sldId id="541" r:id="rId70"/>
    <p:sldId id="540" r:id="rId71"/>
    <p:sldId id="538" r:id="rId72"/>
    <p:sldId id="539" r:id="rId73"/>
    <p:sldId id="420" r:id="rId74"/>
    <p:sldId id="542" r:id="rId75"/>
    <p:sldId id="536" r:id="rId76"/>
    <p:sldId id="537" r:id="rId77"/>
    <p:sldId id="532" r:id="rId78"/>
    <p:sldId id="533" r:id="rId79"/>
    <p:sldId id="507" r:id="rId80"/>
    <p:sldId id="520" r:id="rId81"/>
    <p:sldId id="543" r:id="rId82"/>
    <p:sldId id="523" r:id="rId83"/>
    <p:sldId id="530" r:id="rId84"/>
    <p:sldId id="531" r:id="rId85"/>
    <p:sldId id="510" r:id="rId86"/>
    <p:sldId id="544" r:id="rId87"/>
    <p:sldId id="514" r:id="rId88"/>
    <p:sldId id="527" r:id="rId89"/>
    <p:sldId id="528" r:id="rId90"/>
    <p:sldId id="529" r:id="rId91"/>
    <p:sldId id="524" r:id="rId92"/>
    <p:sldId id="525" r:id="rId93"/>
    <p:sldId id="526" r:id="rId94"/>
    <p:sldId id="391" r:id="rId95"/>
    <p:sldId id="413" r:id="rId96"/>
    <p:sldId id="492" r:id="rId97"/>
    <p:sldId id="521"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E7352"/>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3B6688-6A4F-4E2A-BDE2-BC862DF1FB34}" v="741" dt="2022-10-04T18:21:53.8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63" d="100"/>
          <a:sy n="63" d="100"/>
        </p:scale>
        <p:origin x="804" y="5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tana1226@gmail.com" userId="34d28fbf11a0a344" providerId="LiveId" clId="{FA3B6688-6A4F-4E2A-BDE2-BC862DF1FB34}"/>
    <pc:docChg chg="undo custSel addSld delSld modSld sldOrd">
      <pc:chgData name="bretana1226@gmail.com" userId="34d28fbf11a0a344" providerId="LiveId" clId="{FA3B6688-6A4F-4E2A-BDE2-BC862DF1FB34}" dt="2022-10-04T18:29:11.172" v="36091" actId="20577"/>
      <pc:docMkLst>
        <pc:docMk/>
      </pc:docMkLst>
      <pc:sldChg chg="modSp mod">
        <pc:chgData name="bretana1226@gmail.com" userId="34d28fbf11a0a344" providerId="LiveId" clId="{FA3B6688-6A4F-4E2A-BDE2-BC862DF1FB34}" dt="2022-09-10T21:01:03.569" v="1603" actId="20577"/>
        <pc:sldMkLst>
          <pc:docMk/>
          <pc:sldMk cId="752814286" sldId="257"/>
        </pc:sldMkLst>
        <pc:spChg chg="mod">
          <ac:chgData name="bretana1226@gmail.com" userId="34d28fbf11a0a344" providerId="LiveId" clId="{FA3B6688-6A4F-4E2A-BDE2-BC862DF1FB34}" dt="2022-09-10T20:21:34.921" v="107" actId="20577"/>
          <ac:spMkLst>
            <pc:docMk/>
            <pc:sldMk cId="752814286" sldId="257"/>
            <ac:spMk id="2" creationId="{286E938C-9D94-4B05-979A-D39FFC457291}"/>
          </ac:spMkLst>
        </pc:spChg>
        <pc:spChg chg="mod">
          <ac:chgData name="bretana1226@gmail.com" userId="34d28fbf11a0a344" providerId="LiveId" clId="{FA3B6688-6A4F-4E2A-BDE2-BC862DF1FB34}" dt="2022-09-10T21:01:03.569" v="1603" actId="20577"/>
          <ac:spMkLst>
            <pc:docMk/>
            <pc:sldMk cId="752814286" sldId="257"/>
            <ac:spMk id="3" creationId="{D9A11267-FC52-4990-8D98-010AFABA5544}"/>
          </ac:spMkLst>
        </pc:spChg>
      </pc:sldChg>
      <pc:sldChg chg="addSp delSp modSp del mod">
        <pc:chgData name="bretana1226@gmail.com" userId="34d28fbf11a0a344" providerId="LiveId" clId="{FA3B6688-6A4F-4E2A-BDE2-BC862DF1FB34}" dt="2022-09-10T21:08:30.739" v="1784" actId="2696"/>
        <pc:sldMkLst>
          <pc:docMk/>
          <pc:sldMk cId="2979876663" sldId="268"/>
        </pc:sldMkLst>
        <pc:spChg chg="del mod">
          <ac:chgData name="bretana1226@gmail.com" userId="34d28fbf11a0a344" providerId="LiveId" clId="{FA3B6688-6A4F-4E2A-BDE2-BC862DF1FB34}" dt="2022-09-10T21:02:15.554" v="1609" actId="478"/>
          <ac:spMkLst>
            <pc:docMk/>
            <pc:sldMk cId="2979876663" sldId="268"/>
            <ac:spMk id="3" creationId="{B1C6A53C-7538-4FF9-BC09-EFC116FE7054}"/>
          </ac:spMkLst>
        </pc:spChg>
        <pc:spChg chg="del">
          <ac:chgData name="bretana1226@gmail.com" userId="34d28fbf11a0a344" providerId="LiveId" clId="{FA3B6688-6A4F-4E2A-BDE2-BC862DF1FB34}" dt="2022-09-10T20:33:40.015" v="678" actId="478"/>
          <ac:spMkLst>
            <pc:docMk/>
            <pc:sldMk cId="2979876663" sldId="268"/>
            <ac:spMk id="4" creationId="{F61077A0-91BC-24DA-C071-A2551C8C2F92}"/>
          </ac:spMkLst>
        </pc:spChg>
        <pc:spChg chg="mod">
          <ac:chgData name="bretana1226@gmail.com" userId="34d28fbf11a0a344" providerId="LiveId" clId="{FA3B6688-6A4F-4E2A-BDE2-BC862DF1FB34}" dt="2022-09-10T20:52:49.890" v="1260" actId="20577"/>
          <ac:spMkLst>
            <pc:docMk/>
            <pc:sldMk cId="2979876663" sldId="268"/>
            <ac:spMk id="6" creationId="{ED2A30C0-1BC4-4764-9C0F-5D811CAB8312}"/>
          </ac:spMkLst>
        </pc:spChg>
        <pc:spChg chg="del">
          <ac:chgData name="bretana1226@gmail.com" userId="34d28fbf11a0a344" providerId="LiveId" clId="{FA3B6688-6A4F-4E2A-BDE2-BC862DF1FB34}" dt="2022-09-10T16:52:11.653" v="5" actId="478"/>
          <ac:spMkLst>
            <pc:docMk/>
            <pc:sldMk cId="2979876663" sldId="268"/>
            <ac:spMk id="7" creationId="{45F69D6A-822D-4DB9-A2CC-D9106F1F2B68}"/>
          </ac:spMkLst>
        </pc:spChg>
        <pc:spChg chg="del">
          <ac:chgData name="bretana1226@gmail.com" userId="34d28fbf11a0a344" providerId="LiveId" clId="{FA3B6688-6A4F-4E2A-BDE2-BC862DF1FB34}" dt="2022-09-10T20:34:06.838" v="692" actId="478"/>
          <ac:spMkLst>
            <pc:docMk/>
            <pc:sldMk cId="2979876663" sldId="268"/>
            <ac:spMk id="8" creationId="{6375D7F3-165A-439B-8D1D-6553B68C2886}"/>
          </ac:spMkLst>
        </pc:spChg>
        <pc:spChg chg="del">
          <ac:chgData name="bretana1226@gmail.com" userId="34d28fbf11a0a344" providerId="LiveId" clId="{FA3B6688-6A4F-4E2A-BDE2-BC862DF1FB34}" dt="2022-09-10T20:33:43.175" v="679" actId="478"/>
          <ac:spMkLst>
            <pc:docMk/>
            <pc:sldMk cId="2979876663" sldId="268"/>
            <ac:spMk id="10" creationId="{D8B41217-F068-F1BB-C534-273EF50EAF10}"/>
          </ac:spMkLst>
        </pc:spChg>
        <pc:spChg chg="del">
          <ac:chgData name="bretana1226@gmail.com" userId="34d28fbf11a0a344" providerId="LiveId" clId="{FA3B6688-6A4F-4E2A-BDE2-BC862DF1FB34}" dt="2022-09-10T20:33:45.415" v="680" actId="478"/>
          <ac:spMkLst>
            <pc:docMk/>
            <pc:sldMk cId="2979876663" sldId="268"/>
            <ac:spMk id="12" creationId="{EE2D5A4B-313B-B873-2EA1-FEC4EAF86AFE}"/>
          </ac:spMkLst>
        </pc:spChg>
        <pc:spChg chg="del mod">
          <ac:chgData name="bretana1226@gmail.com" userId="34d28fbf11a0a344" providerId="LiveId" clId="{FA3B6688-6A4F-4E2A-BDE2-BC862DF1FB34}" dt="2022-09-10T20:33:46.887" v="681" actId="478"/>
          <ac:spMkLst>
            <pc:docMk/>
            <pc:sldMk cId="2979876663" sldId="268"/>
            <ac:spMk id="14" creationId="{09746E3C-FED4-1220-2C5C-4D55D315D407}"/>
          </ac:spMkLst>
        </pc:spChg>
        <pc:spChg chg="mod">
          <ac:chgData name="bretana1226@gmail.com" userId="34d28fbf11a0a344" providerId="LiveId" clId="{FA3B6688-6A4F-4E2A-BDE2-BC862DF1FB34}" dt="2022-09-10T20:38:44.225" v="797" actId="20577"/>
          <ac:spMkLst>
            <pc:docMk/>
            <pc:sldMk cId="2979876663" sldId="268"/>
            <ac:spMk id="15" creationId="{84D39D81-9726-4BD7-BDC0-FA0B2AD0D219}"/>
          </ac:spMkLst>
        </pc:spChg>
        <pc:spChg chg="add del mod">
          <ac:chgData name="bretana1226@gmail.com" userId="34d28fbf11a0a344" providerId="LiveId" clId="{FA3B6688-6A4F-4E2A-BDE2-BC862DF1FB34}" dt="2022-09-10T21:02:52.800" v="1613" actId="478"/>
          <ac:spMkLst>
            <pc:docMk/>
            <pc:sldMk cId="2979876663" sldId="268"/>
            <ac:spMk id="18" creationId="{F5DE7D3D-9966-C5EE-448E-B20F09027770}"/>
          </ac:spMkLst>
        </pc:spChg>
        <pc:spChg chg="add del mod">
          <ac:chgData name="bretana1226@gmail.com" userId="34d28fbf11a0a344" providerId="LiveId" clId="{FA3B6688-6A4F-4E2A-BDE2-BC862DF1FB34}" dt="2022-09-10T21:02:48.690" v="1612" actId="478"/>
          <ac:spMkLst>
            <pc:docMk/>
            <pc:sldMk cId="2979876663" sldId="268"/>
            <ac:spMk id="20" creationId="{2605D90D-A091-008F-6C9C-C8A67FD4D93F}"/>
          </ac:spMkLst>
        </pc:spChg>
        <pc:spChg chg="mod">
          <ac:chgData name="bretana1226@gmail.com" userId="34d28fbf11a0a344" providerId="LiveId" clId="{FA3B6688-6A4F-4E2A-BDE2-BC862DF1FB34}" dt="2022-09-10T21:03:02.937" v="1614" actId="1076"/>
          <ac:spMkLst>
            <pc:docMk/>
            <pc:sldMk cId="2979876663" sldId="268"/>
            <ac:spMk id="41" creationId="{91181F6D-A54F-4289-8C36-80ECE3B2C8E2}"/>
          </ac:spMkLst>
        </pc:spChg>
        <pc:spChg chg="mod">
          <ac:chgData name="bretana1226@gmail.com" userId="34d28fbf11a0a344" providerId="LiveId" clId="{FA3B6688-6A4F-4E2A-BDE2-BC862DF1FB34}" dt="2022-09-10T21:02:36.173" v="1611" actId="1076"/>
          <ac:spMkLst>
            <pc:docMk/>
            <pc:sldMk cId="2979876663" sldId="268"/>
            <ac:spMk id="42" creationId="{CCDF84CD-BC27-4182-9FBA-9D4FEED95410}"/>
          </ac:spMkLst>
        </pc:spChg>
        <pc:spChg chg="mod">
          <ac:chgData name="bretana1226@gmail.com" userId="34d28fbf11a0a344" providerId="LiveId" clId="{FA3B6688-6A4F-4E2A-BDE2-BC862DF1FB34}" dt="2022-09-10T21:02:25.996" v="1610" actId="1076"/>
          <ac:spMkLst>
            <pc:docMk/>
            <pc:sldMk cId="2979876663" sldId="268"/>
            <ac:spMk id="43" creationId="{E4387CED-5FBE-4AFF-B64D-975B5574F16F}"/>
          </ac:spMkLst>
        </pc:spChg>
        <pc:spChg chg="mod">
          <ac:chgData name="bretana1226@gmail.com" userId="34d28fbf11a0a344" providerId="LiveId" clId="{FA3B6688-6A4F-4E2A-BDE2-BC862DF1FB34}" dt="2022-09-10T20:59:34.117" v="1581" actId="20577"/>
          <ac:spMkLst>
            <pc:docMk/>
            <pc:sldMk cId="2979876663" sldId="268"/>
            <ac:spMk id="44" creationId="{10E83414-3440-46C7-8C07-7D073B69C422}"/>
          </ac:spMkLst>
        </pc:spChg>
        <pc:spChg chg="mod">
          <ac:chgData name="bretana1226@gmail.com" userId="34d28fbf11a0a344" providerId="LiveId" clId="{FA3B6688-6A4F-4E2A-BDE2-BC862DF1FB34}" dt="2022-09-10T20:53:55.394" v="1283" actId="14100"/>
          <ac:spMkLst>
            <pc:docMk/>
            <pc:sldMk cId="2979876663" sldId="268"/>
            <ac:spMk id="45" creationId="{FE5CD03B-066A-46AF-8FB8-E8A78074ABEF}"/>
          </ac:spMkLst>
        </pc:spChg>
        <pc:spChg chg="del mod">
          <ac:chgData name="bretana1226@gmail.com" userId="34d28fbf11a0a344" providerId="LiveId" clId="{FA3B6688-6A4F-4E2A-BDE2-BC862DF1FB34}" dt="2022-09-10T21:02:11.558" v="1608" actId="478"/>
          <ac:spMkLst>
            <pc:docMk/>
            <pc:sldMk cId="2979876663" sldId="268"/>
            <ac:spMk id="47" creationId="{F4640D91-CB97-4FCC-8FEF-F4B22B844DC4}"/>
          </ac:spMkLst>
        </pc:spChg>
      </pc:sldChg>
      <pc:sldChg chg="delSp mod">
        <pc:chgData name="bretana1226@gmail.com" userId="34d28fbf11a0a344" providerId="LiveId" clId="{FA3B6688-6A4F-4E2A-BDE2-BC862DF1FB34}" dt="2022-09-10T16:54:32.880" v="34" actId="478"/>
        <pc:sldMkLst>
          <pc:docMk/>
          <pc:sldMk cId="3891345585" sldId="270"/>
        </pc:sldMkLst>
        <pc:spChg chg="del">
          <ac:chgData name="bretana1226@gmail.com" userId="34d28fbf11a0a344" providerId="LiveId" clId="{FA3B6688-6A4F-4E2A-BDE2-BC862DF1FB34}" dt="2022-09-10T16:54:32.880" v="34" actId="478"/>
          <ac:spMkLst>
            <pc:docMk/>
            <pc:sldMk cId="3891345585" sldId="270"/>
            <ac:spMk id="4" creationId="{0C329F70-04F7-4C70-BCF8-D4371F54EF2F}"/>
          </ac:spMkLst>
        </pc:spChg>
      </pc:sldChg>
      <pc:sldChg chg="delSp modSp mod">
        <pc:chgData name="bretana1226@gmail.com" userId="34d28fbf11a0a344" providerId="LiveId" clId="{FA3B6688-6A4F-4E2A-BDE2-BC862DF1FB34}" dt="2022-09-10T23:30:02.517" v="5617" actId="113"/>
        <pc:sldMkLst>
          <pc:docMk/>
          <pc:sldMk cId="2624630061" sldId="272"/>
        </pc:sldMkLst>
        <pc:spChg chg="del">
          <ac:chgData name="bretana1226@gmail.com" userId="34d28fbf11a0a344" providerId="LiveId" clId="{FA3B6688-6A4F-4E2A-BDE2-BC862DF1FB34}" dt="2022-09-10T16:52:18.863" v="6" actId="478"/>
          <ac:spMkLst>
            <pc:docMk/>
            <pc:sldMk cId="2624630061" sldId="272"/>
            <ac:spMk id="2" creationId="{81FCAF0A-629F-4EC6-B3E6-563ED999F360}"/>
          </ac:spMkLst>
        </pc:spChg>
        <pc:spChg chg="mod">
          <ac:chgData name="bretana1226@gmail.com" userId="34d28fbf11a0a344" providerId="LiveId" clId="{FA3B6688-6A4F-4E2A-BDE2-BC862DF1FB34}" dt="2022-09-10T21:14:03.565" v="1938" actId="20577"/>
          <ac:spMkLst>
            <pc:docMk/>
            <pc:sldMk cId="2624630061" sldId="272"/>
            <ac:spMk id="3" creationId="{FAD72D26-24EF-4CBD-9431-A558CB7CA906}"/>
          </ac:spMkLst>
        </pc:spChg>
        <pc:spChg chg="del">
          <ac:chgData name="bretana1226@gmail.com" userId="34d28fbf11a0a344" providerId="LiveId" clId="{FA3B6688-6A4F-4E2A-BDE2-BC862DF1FB34}" dt="2022-09-10T21:37:55.028" v="2312" actId="478"/>
          <ac:spMkLst>
            <pc:docMk/>
            <pc:sldMk cId="2624630061" sldId="272"/>
            <ac:spMk id="7" creationId="{920A7C57-D6C5-4BA0-AB3C-41D4E3436B0E}"/>
          </ac:spMkLst>
        </pc:spChg>
        <pc:graphicFrameChg chg="mod">
          <ac:chgData name="bretana1226@gmail.com" userId="34d28fbf11a0a344" providerId="LiveId" clId="{FA3B6688-6A4F-4E2A-BDE2-BC862DF1FB34}" dt="2022-09-10T23:30:02.517" v="5617" actId="113"/>
          <ac:graphicFrameMkLst>
            <pc:docMk/>
            <pc:sldMk cId="2624630061" sldId="272"/>
            <ac:graphicFrameMk id="4" creationId="{93897051-DA8D-4072-A594-51769F8D52F5}"/>
          </ac:graphicFrameMkLst>
        </pc:graphicFrameChg>
      </pc:sldChg>
      <pc:sldChg chg="delSp del mod">
        <pc:chgData name="bretana1226@gmail.com" userId="34d28fbf11a0a344" providerId="LiveId" clId="{FA3B6688-6A4F-4E2A-BDE2-BC862DF1FB34}" dt="2022-09-10T21:46:17.538" v="2581" actId="2696"/>
        <pc:sldMkLst>
          <pc:docMk/>
          <pc:sldMk cId="3740286033" sldId="277"/>
        </pc:sldMkLst>
        <pc:spChg chg="del">
          <ac:chgData name="bretana1226@gmail.com" userId="34d28fbf11a0a344" providerId="LiveId" clId="{FA3B6688-6A4F-4E2A-BDE2-BC862DF1FB34}" dt="2022-09-10T16:52:26.119" v="7" actId="478"/>
          <ac:spMkLst>
            <pc:docMk/>
            <pc:sldMk cId="3740286033" sldId="277"/>
            <ac:spMk id="4" creationId="{E39EF484-38C8-4EDC-ACF5-695CFB216839}"/>
          </ac:spMkLst>
        </pc:spChg>
      </pc:sldChg>
      <pc:sldChg chg="delSp del mod">
        <pc:chgData name="bretana1226@gmail.com" userId="34d28fbf11a0a344" providerId="LiveId" clId="{FA3B6688-6A4F-4E2A-BDE2-BC862DF1FB34}" dt="2022-09-10T21:46:17.538" v="2581" actId="2696"/>
        <pc:sldMkLst>
          <pc:docMk/>
          <pc:sldMk cId="2496947791" sldId="278"/>
        </pc:sldMkLst>
        <pc:spChg chg="del">
          <ac:chgData name="bretana1226@gmail.com" userId="34d28fbf11a0a344" providerId="LiveId" clId="{FA3B6688-6A4F-4E2A-BDE2-BC862DF1FB34}" dt="2022-09-10T16:52:30.424" v="8" actId="478"/>
          <ac:spMkLst>
            <pc:docMk/>
            <pc:sldMk cId="2496947791" sldId="278"/>
            <ac:spMk id="14" creationId="{DC738669-5750-45EA-9715-A0041D4C569B}"/>
          </ac:spMkLst>
        </pc:spChg>
      </pc:sldChg>
      <pc:sldChg chg="addSp delSp modSp mod">
        <pc:chgData name="bretana1226@gmail.com" userId="34d28fbf11a0a344" providerId="LiveId" clId="{FA3B6688-6A4F-4E2A-BDE2-BC862DF1FB34}" dt="2022-09-10T23:33:02.832" v="5679" actId="14100"/>
        <pc:sldMkLst>
          <pc:docMk/>
          <pc:sldMk cId="395518310" sldId="279"/>
        </pc:sldMkLst>
        <pc:spChg chg="del">
          <ac:chgData name="bretana1226@gmail.com" userId="34d28fbf11a0a344" providerId="LiveId" clId="{FA3B6688-6A4F-4E2A-BDE2-BC862DF1FB34}" dt="2022-09-10T21:49:50.679" v="2753" actId="931"/>
          <ac:spMkLst>
            <pc:docMk/>
            <pc:sldMk cId="395518310" sldId="279"/>
            <ac:spMk id="3" creationId="{33150BBA-006C-2176-45A8-2AE9CFBAB384}"/>
          </ac:spMkLst>
        </pc:spChg>
        <pc:spChg chg="add del mod">
          <ac:chgData name="bretana1226@gmail.com" userId="34d28fbf11a0a344" providerId="LiveId" clId="{FA3B6688-6A4F-4E2A-BDE2-BC862DF1FB34}" dt="2022-09-10T21:50:26.469" v="2757" actId="931"/>
          <ac:spMkLst>
            <pc:docMk/>
            <pc:sldMk cId="395518310" sldId="279"/>
            <ac:spMk id="7" creationId="{89EA5699-8C4E-85C4-5593-C7EC1A30D337}"/>
          </ac:spMkLst>
        </pc:spChg>
        <pc:spChg chg="add del mod">
          <ac:chgData name="bretana1226@gmail.com" userId="34d28fbf11a0a344" providerId="LiveId" clId="{FA3B6688-6A4F-4E2A-BDE2-BC862DF1FB34}" dt="2022-09-10T21:51:37.090" v="2759" actId="931"/>
          <ac:spMkLst>
            <pc:docMk/>
            <pc:sldMk cId="395518310" sldId="279"/>
            <ac:spMk id="11" creationId="{296CC815-4604-98EE-7D9B-30CA5D0C22FA}"/>
          </ac:spMkLst>
        </pc:spChg>
        <pc:spChg chg="mod">
          <ac:chgData name="bretana1226@gmail.com" userId="34d28fbf11a0a344" providerId="LiveId" clId="{FA3B6688-6A4F-4E2A-BDE2-BC862DF1FB34}" dt="2022-09-10T21:48:20.580" v="2612" actId="20577"/>
          <ac:spMkLst>
            <pc:docMk/>
            <pc:sldMk cId="395518310" sldId="279"/>
            <ac:spMk id="14" creationId="{C15EE852-24F1-4643-8082-AB45CFF2BA10}"/>
          </ac:spMkLst>
        </pc:spChg>
        <pc:spChg chg="mod">
          <ac:chgData name="bretana1226@gmail.com" userId="34d28fbf11a0a344" providerId="LiveId" clId="{FA3B6688-6A4F-4E2A-BDE2-BC862DF1FB34}" dt="2022-09-10T23:33:02.832" v="5679" actId="14100"/>
          <ac:spMkLst>
            <pc:docMk/>
            <pc:sldMk cId="395518310" sldId="279"/>
            <ac:spMk id="15" creationId="{4139825C-53C7-44F4-A064-9795CECD081B}"/>
          </ac:spMkLst>
        </pc:spChg>
        <pc:spChg chg="add del mod">
          <ac:chgData name="bretana1226@gmail.com" userId="34d28fbf11a0a344" providerId="LiveId" clId="{FA3B6688-6A4F-4E2A-BDE2-BC862DF1FB34}" dt="2022-09-10T21:52:48.956" v="2761" actId="931"/>
          <ac:spMkLst>
            <pc:docMk/>
            <pc:sldMk cId="395518310" sldId="279"/>
            <ac:spMk id="17" creationId="{EC64506D-C713-6121-77B9-45ECE88CABE1}"/>
          </ac:spMkLst>
        </pc:spChg>
        <pc:spChg chg="del">
          <ac:chgData name="bretana1226@gmail.com" userId="34d28fbf11a0a344" providerId="LiveId" clId="{FA3B6688-6A4F-4E2A-BDE2-BC862DF1FB34}" dt="2022-09-10T16:52:35.292" v="9" actId="478"/>
          <ac:spMkLst>
            <pc:docMk/>
            <pc:sldMk cId="395518310" sldId="279"/>
            <ac:spMk id="19" creationId="{386DB667-0553-4FB8-B0E0-776539934AFF}"/>
          </ac:spMkLst>
        </pc:spChg>
        <pc:spChg chg="del">
          <ac:chgData name="bretana1226@gmail.com" userId="34d28fbf11a0a344" providerId="LiveId" clId="{FA3B6688-6A4F-4E2A-BDE2-BC862DF1FB34}" dt="2022-09-10T21:49:41.199" v="2752" actId="478"/>
          <ac:spMkLst>
            <pc:docMk/>
            <pc:sldMk cId="395518310" sldId="279"/>
            <ac:spMk id="20" creationId="{C77C6228-C5A8-44DC-ABD7-A22A4475D3DF}"/>
          </ac:spMkLst>
        </pc:spChg>
        <pc:picChg chg="add del mod">
          <ac:chgData name="bretana1226@gmail.com" userId="34d28fbf11a0a344" providerId="LiveId" clId="{FA3B6688-6A4F-4E2A-BDE2-BC862DF1FB34}" dt="2022-09-10T21:49:54.943" v="2756" actId="478"/>
          <ac:picMkLst>
            <pc:docMk/>
            <pc:sldMk cId="395518310" sldId="279"/>
            <ac:picMk id="5" creationId="{F39A1C66-7B36-A1E5-2DF7-A5F8E9C3CFBF}"/>
          </ac:picMkLst>
        </pc:picChg>
        <pc:picChg chg="add del mod">
          <ac:chgData name="bretana1226@gmail.com" userId="34d28fbf11a0a344" providerId="LiveId" clId="{FA3B6688-6A4F-4E2A-BDE2-BC862DF1FB34}" dt="2022-09-10T21:50:39.044" v="2758" actId="478"/>
          <ac:picMkLst>
            <pc:docMk/>
            <pc:sldMk cId="395518310" sldId="279"/>
            <ac:picMk id="9" creationId="{F1B37DF9-F79F-3059-136F-30913786DCE3}"/>
          </ac:picMkLst>
        </pc:picChg>
        <pc:picChg chg="add del mod">
          <ac:chgData name="bretana1226@gmail.com" userId="34d28fbf11a0a344" providerId="LiveId" clId="{FA3B6688-6A4F-4E2A-BDE2-BC862DF1FB34}" dt="2022-09-10T21:51:52.574" v="2760" actId="478"/>
          <ac:picMkLst>
            <pc:docMk/>
            <pc:sldMk cId="395518310" sldId="279"/>
            <ac:picMk id="13" creationId="{427BD030-3617-6B94-C622-E7B05B199061}"/>
          </ac:picMkLst>
        </pc:picChg>
        <pc:picChg chg="add mod">
          <ac:chgData name="bretana1226@gmail.com" userId="34d28fbf11a0a344" providerId="LiveId" clId="{FA3B6688-6A4F-4E2A-BDE2-BC862DF1FB34}" dt="2022-09-10T21:52:48.956" v="2761" actId="931"/>
          <ac:picMkLst>
            <pc:docMk/>
            <pc:sldMk cId="395518310" sldId="279"/>
            <ac:picMk id="23" creationId="{EDEEE717-3337-1DC8-7515-B59E30D30719}"/>
          </ac:picMkLst>
        </pc:picChg>
      </pc:sldChg>
      <pc:sldChg chg="delSp mod">
        <pc:chgData name="bretana1226@gmail.com" userId="34d28fbf11a0a344" providerId="LiveId" clId="{FA3B6688-6A4F-4E2A-BDE2-BC862DF1FB34}" dt="2022-09-10T16:54:39.250" v="35" actId="478"/>
        <pc:sldMkLst>
          <pc:docMk/>
          <pc:sldMk cId="1420547054" sldId="281"/>
        </pc:sldMkLst>
        <pc:spChg chg="del">
          <ac:chgData name="bretana1226@gmail.com" userId="34d28fbf11a0a344" providerId="LiveId" clId="{FA3B6688-6A4F-4E2A-BDE2-BC862DF1FB34}" dt="2022-09-10T16:54:39.250" v="35" actId="478"/>
          <ac:spMkLst>
            <pc:docMk/>
            <pc:sldMk cId="1420547054" sldId="281"/>
            <ac:spMk id="14" creationId="{D236478C-E242-44E0-8357-C72C9B588CA7}"/>
          </ac:spMkLst>
        </pc:spChg>
      </pc:sldChg>
      <pc:sldChg chg="delSp modSp mod">
        <pc:chgData name="bretana1226@gmail.com" userId="34d28fbf11a0a344" providerId="LiveId" clId="{FA3B6688-6A4F-4E2A-BDE2-BC862DF1FB34}" dt="2022-09-19T17:46:18.089" v="17588" actId="20577"/>
        <pc:sldMkLst>
          <pc:docMk/>
          <pc:sldMk cId="560021826" sldId="317"/>
        </pc:sldMkLst>
        <pc:spChg chg="del mod">
          <ac:chgData name="bretana1226@gmail.com" userId="34d28fbf11a0a344" providerId="LiveId" clId="{FA3B6688-6A4F-4E2A-BDE2-BC862DF1FB34}" dt="2022-09-10T16:51:59.222" v="3" actId="21"/>
          <ac:spMkLst>
            <pc:docMk/>
            <pc:sldMk cId="560021826" sldId="317"/>
            <ac:spMk id="2" creationId="{2910D835-B454-4270-BB35-86A187307E6F}"/>
          </ac:spMkLst>
        </pc:spChg>
        <pc:spChg chg="del">
          <ac:chgData name="bretana1226@gmail.com" userId="34d28fbf11a0a344" providerId="LiveId" clId="{FA3B6688-6A4F-4E2A-BDE2-BC862DF1FB34}" dt="2022-09-10T20:21:13.456" v="99" actId="478"/>
          <ac:spMkLst>
            <pc:docMk/>
            <pc:sldMk cId="560021826" sldId="317"/>
            <ac:spMk id="3" creationId="{7F7F653B-90B5-4F47-A33F-93DCB2EF68C2}"/>
          </ac:spMkLst>
        </pc:spChg>
        <pc:spChg chg="mod">
          <ac:chgData name="bretana1226@gmail.com" userId="34d28fbf11a0a344" providerId="LiveId" clId="{FA3B6688-6A4F-4E2A-BDE2-BC862DF1FB34}" dt="2022-09-19T17:46:18.089" v="17588" actId="20577"/>
          <ac:spMkLst>
            <pc:docMk/>
            <pc:sldMk cId="560021826" sldId="317"/>
            <ac:spMk id="16" creationId="{4BDCF583-1D5D-4235-97C2-39272B80A0B1}"/>
          </ac:spMkLst>
        </pc:spChg>
      </pc:sldChg>
      <pc:sldChg chg="delSp del mod">
        <pc:chgData name="bretana1226@gmail.com" userId="34d28fbf11a0a344" providerId="LiveId" clId="{FA3B6688-6A4F-4E2A-BDE2-BC862DF1FB34}" dt="2022-10-01T22:00:53.456" v="27154" actId="2696"/>
        <pc:sldMkLst>
          <pc:docMk/>
          <pc:sldMk cId="3521561301" sldId="321"/>
        </pc:sldMkLst>
        <pc:spChg chg="del">
          <ac:chgData name="bretana1226@gmail.com" userId="34d28fbf11a0a344" providerId="LiveId" clId="{FA3B6688-6A4F-4E2A-BDE2-BC862DF1FB34}" dt="2022-09-10T16:54:00.547" v="27" actId="478"/>
          <ac:spMkLst>
            <pc:docMk/>
            <pc:sldMk cId="3521561301" sldId="321"/>
            <ac:spMk id="4" creationId="{0C329F70-04F7-4C70-BCF8-D4371F54EF2F}"/>
          </ac:spMkLst>
        </pc:spChg>
      </pc:sldChg>
      <pc:sldChg chg="addSp delSp modSp mod ord">
        <pc:chgData name="bretana1226@gmail.com" userId="34d28fbf11a0a344" providerId="LiveId" clId="{FA3B6688-6A4F-4E2A-BDE2-BC862DF1FB34}" dt="2022-09-10T23:30:20.516" v="5626" actId="20577"/>
        <pc:sldMkLst>
          <pc:docMk/>
          <pc:sldMk cId="2158886557" sldId="384"/>
        </pc:sldMkLst>
        <pc:spChg chg="del">
          <ac:chgData name="bretana1226@gmail.com" userId="34d28fbf11a0a344" providerId="LiveId" clId="{FA3B6688-6A4F-4E2A-BDE2-BC862DF1FB34}" dt="2022-09-10T20:10:24.503" v="51" actId="22"/>
          <ac:spMkLst>
            <pc:docMk/>
            <pc:sldMk cId="2158886557" sldId="384"/>
            <ac:spMk id="3" creationId="{AC5468B1-F190-7F49-6469-70B0BC1B7875}"/>
          </ac:spMkLst>
        </pc:spChg>
        <pc:spChg chg="del">
          <ac:chgData name="bretana1226@gmail.com" userId="34d28fbf11a0a344" providerId="LiveId" clId="{FA3B6688-6A4F-4E2A-BDE2-BC862DF1FB34}" dt="2022-09-10T16:52:06.571" v="4" actId="478"/>
          <ac:spMkLst>
            <pc:docMk/>
            <pc:sldMk cId="2158886557" sldId="384"/>
            <ac:spMk id="4" creationId="{0C329F70-04F7-4C70-BCF8-D4371F54EF2F}"/>
          </ac:spMkLst>
        </pc:spChg>
        <pc:spChg chg="del">
          <ac:chgData name="bretana1226@gmail.com" userId="34d28fbf11a0a344" providerId="LiveId" clId="{FA3B6688-6A4F-4E2A-BDE2-BC862DF1FB34}" dt="2022-09-10T20:22:25.911" v="139" actId="478"/>
          <ac:spMkLst>
            <pc:docMk/>
            <pc:sldMk cId="2158886557" sldId="384"/>
            <ac:spMk id="5" creationId="{06A3302E-502D-4151-81C9-5FD6AF9596D6}"/>
          </ac:spMkLst>
        </pc:spChg>
        <pc:spChg chg="del">
          <ac:chgData name="bretana1226@gmail.com" userId="34d28fbf11a0a344" providerId="LiveId" clId="{FA3B6688-6A4F-4E2A-BDE2-BC862DF1FB34}" dt="2022-09-10T20:17:16.937" v="66" actId="931"/>
          <ac:spMkLst>
            <pc:docMk/>
            <pc:sldMk cId="2158886557" sldId="384"/>
            <ac:spMk id="8" creationId="{22534123-520E-BB6F-2626-B9A67D5FB5AC}"/>
          </ac:spMkLst>
        </pc:spChg>
        <pc:spChg chg="mod">
          <ac:chgData name="bretana1226@gmail.com" userId="34d28fbf11a0a344" providerId="LiveId" clId="{FA3B6688-6A4F-4E2A-BDE2-BC862DF1FB34}" dt="2022-09-10T20:20:57.588" v="98" actId="20577"/>
          <ac:spMkLst>
            <pc:docMk/>
            <pc:sldMk cId="2158886557" sldId="384"/>
            <ac:spMk id="11" creationId="{23418ADF-358F-4647-A511-FCFFEDA83429}"/>
          </ac:spMkLst>
        </pc:spChg>
        <pc:spChg chg="mod">
          <ac:chgData name="bretana1226@gmail.com" userId="34d28fbf11a0a344" providerId="LiveId" clId="{FA3B6688-6A4F-4E2A-BDE2-BC862DF1FB34}" dt="2022-09-10T23:30:20.516" v="5626" actId="20577"/>
          <ac:spMkLst>
            <pc:docMk/>
            <pc:sldMk cId="2158886557" sldId="384"/>
            <ac:spMk id="12" creationId="{E5127060-CDBF-435F-9009-A5451CCE305D}"/>
          </ac:spMkLst>
        </pc:spChg>
        <pc:spChg chg="add del mod">
          <ac:chgData name="bretana1226@gmail.com" userId="34d28fbf11a0a344" providerId="LiveId" clId="{FA3B6688-6A4F-4E2A-BDE2-BC862DF1FB34}" dt="2022-09-10T20:11:17.890" v="54"/>
          <ac:spMkLst>
            <pc:docMk/>
            <pc:sldMk cId="2158886557" sldId="384"/>
            <ac:spMk id="14" creationId="{0B1DF403-E2CB-3AB8-0705-E4A7F34FA289}"/>
          </ac:spMkLst>
        </pc:spChg>
        <pc:spChg chg="add del mod">
          <ac:chgData name="bretana1226@gmail.com" userId="34d28fbf11a0a344" providerId="LiveId" clId="{FA3B6688-6A4F-4E2A-BDE2-BC862DF1FB34}" dt="2022-09-10T20:15:48.768" v="60" actId="931"/>
          <ac:spMkLst>
            <pc:docMk/>
            <pc:sldMk cId="2158886557" sldId="384"/>
            <ac:spMk id="15" creationId="{D5B58E38-2083-B7C9-ED58-4684236E7226}"/>
          </ac:spMkLst>
        </pc:spChg>
        <pc:spChg chg="add del mod">
          <ac:chgData name="bretana1226@gmail.com" userId="34d28fbf11a0a344" providerId="LiveId" clId="{FA3B6688-6A4F-4E2A-BDE2-BC862DF1FB34}" dt="2022-09-10T20:19:40.539" v="69" actId="931"/>
          <ac:spMkLst>
            <pc:docMk/>
            <pc:sldMk cId="2158886557" sldId="384"/>
            <ac:spMk id="24" creationId="{C86707A1-7029-7951-BF54-1E238D0C6C11}"/>
          </ac:spMkLst>
        </pc:spChg>
        <pc:spChg chg="add del mod">
          <ac:chgData name="bretana1226@gmail.com" userId="34d28fbf11a0a344" providerId="LiveId" clId="{FA3B6688-6A4F-4E2A-BDE2-BC862DF1FB34}" dt="2022-09-10T20:20:10.548" v="71" actId="931"/>
          <ac:spMkLst>
            <pc:docMk/>
            <pc:sldMk cId="2158886557" sldId="384"/>
            <ac:spMk id="29" creationId="{C7D9196C-82CA-446D-599A-5636C6B88C1D}"/>
          </ac:spMkLst>
        </pc:spChg>
        <pc:picChg chg="add del mod ord modCrop">
          <ac:chgData name="bretana1226@gmail.com" userId="34d28fbf11a0a344" providerId="LiveId" clId="{FA3B6688-6A4F-4E2A-BDE2-BC862DF1FB34}" dt="2022-09-10T20:10:37.878" v="53" actId="478"/>
          <ac:picMkLst>
            <pc:docMk/>
            <pc:sldMk cId="2158886557" sldId="384"/>
            <ac:picMk id="10" creationId="{A8E9714E-B8EC-8A2A-F1A2-B397D3BFF9DB}"/>
          </ac:picMkLst>
        </pc:picChg>
        <pc:picChg chg="add del mod">
          <ac:chgData name="bretana1226@gmail.com" userId="34d28fbf11a0a344" providerId="LiveId" clId="{FA3B6688-6A4F-4E2A-BDE2-BC862DF1FB34}" dt="2022-09-10T20:17:36.051" v="68" actId="478"/>
          <ac:picMkLst>
            <pc:docMk/>
            <pc:sldMk cId="2158886557" sldId="384"/>
            <ac:picMk id="17" creationId="{4D866C74-325D-ABEF-E885-03589042772A}"/>
          </ac:picMkLst>
        </pc:picChg>
        <pc:picChg chg="add mod">
          <ac:chgData name="bretana1226@gmail.com" userId="34d28fbf11a0a344" providerId="LiveId" clId="{FA3B6688-6A4F-4E2A-BDE2-BC862DF1FB34}" dt="2022-09-10T20:20:32.437" v="74" actId="207"/>
          <ac:picMkLst>
            <pc:docMk/>
            <pc:sldMk cId="2158886557" sldId="384"/>
            <ac:picMk id="21" creationId="{924DDF14-3AFB-DFE1-251B-4E38E43345B6}"/>
          </ac:picMkLst>
        </pc:picChg>
        <pc:picChg chg="add del mod">
          <ac:chgData name="bretana1226@gmail.com" userId="34d28fbf11a0a344" providerId="LiveId" clId="{FA3B6688-6A4F-4E2A-BDE2-BC862DF1FB34}" dt="2022-09-10T20:19:45.315" v="70" actId="478"/>
          <ac:picMkLst>
            <pc:docMk/>
            <pc:sldMk cId="2158886557" sldId="384"/>
            <ac:picMk id="27" creationId="{048F9ADE-E686-F8D5-E342-4426068939CD}"/>
          </ac:picMkLst>
        </pc:picChg>
        <pc:picChg chg="add mod">
          <ac:chgData name="bretana1226@gmail.com" userId="34d28fbf11a0a344" providerId="LiveId" clId="{FA3B6688-6A4F-4E2A-BDE2-BC862DF1FB34}" dt="2022-09-10T20:20:24.997" v="73" actId="207"/>
          <ac:picMkLst>
            <pc:docMk/>
            <pc:sldMk cId="2158886557" sldId="384"/>
            <ac:picMk id="31" creationId="{5C7238A2-1F3D-2B95-0777-9D91EB7E2E00}"/>
          </ac:picMkLst>
        </pc:picChg>
        <pc:picChg chg="add del mod">
          <ac:chgData name="bretana1226@gmail.com" userId="34d28fbf11a0a344" providerId="LiveId" clId="{FA3B6688-6A4F-4E2A-BDE2-BC862DF1FB34}" dt="2022-09-10T20:12:09.938" v="59" actId="478"/>
          <ac:picMkLst>
            <pc:docMk/>
            <pc:sldMk cId="2158886557" sldId="384"/>
            <ac:picMk id="1026" creationId="{0A11B81C-6E84-3990-4AF6-3ED5CAF07038}"/>
          </ac:picMkLst>
        </pc:picChg>
      </pc:sldChg>
      <pc:sldChg chg="delSp modSp mod">
        <pc:chgData name="bretana1226@gmail.com" userId="34d28fbf11a0a344" providerId="LiveId" clId="{FA3B6688-6A4F-4E2A-BDE2-BC862DF1FB34}" dt="2022-10-01T22:00:38.127" v="27153" actId="20577"/>
        <pc:sldMkLst>
          <pc:docMk/>
          <pc:sldMk cId="2313234867" sldId="389"/>
        </pc:sldMkLst>
        <pc:spChg chg="mod">
          <ac:chgData name="bretana1226@gmail.com" userId="34d28fbf11a0a344" providerId="LiveId" clId="{FA3B6688-6A4F-4E2A-BDE2-BC862DF1FB34}" dt="2022-09-19T17:45:40.166" v="17546" actId="14100"/>
          <ac:spMkLst>
            <pc:docMk/>
            <pc:sldMk cId="2313234867" sldId="389"/>
            <ac:spMk id="2" creationId="{0046426E-F6F6-4A7C-9181-8C3090996261}"/>
          </ac:spMkLst>
        </pc:spChg>
        <pc:spChg chg="mod">
          <ac:chgData name="bretana1226@gmail.com" userId="34d28fbf11a0a344" providerId="LiveId" clId="{FA3B6688-6A4F-4E2A-BDE2-BC862DF1FB34}" dt="2022-10-01T22:00:38.127" v="27153" actId="20577"/>
          <ac:spMkLst>
            <pc:docMk/>
            <pc:sldMk cId="2313234867" sldId="389"/>
            <ac:spMk id="3" creationId="{D3B60D6F-4D0F-4D33-B2A7-159C8583FF00}"/>
          </ac:spMkLst>
        </pc:spChg>
        <pc:spChg chg="del">
          <ac:chgData name="bretana1226@gmail.com" userId="34d28fbf11a0a344" providerId="LiveId" clId="{FA3B6688-6A4F-4E2A-BDE2-BC862DF1FB34}" dt="2022-09-10T16:51:34.771" v="0" actId="478"/>
          <ac:spMkLst>
            <pc:docMk/>
            <pc:sldMk cId="2313234867" sldId="389"/>
            <ac:spMk id="13" creationId="{915FE2C5-E66A-4405-B19E-2C5C546C98E4}"/>
          </ac:spMkLst>
        </pc:spChg>
        <pc:spChg chg="del">
          <ac:chgData name="bretana1226@gmail.com" userId="34d28fbf11a0a344" providerId="LiveId" clId="{FA3B6688-6A4F-4E2A-BDE2-BC862DF1FB34}" dt="2022-09-10T20:09:17.394" v="38" actId="478"/>
          <ac:spMkLst>
            <pc:docMk/>
            <pc:sldMk cId="2313234867" sldId="389"/>
            <ac:spMk id="14" creationId="{B01DF4D0-78BC-4C8C-9570-26F0B225433A}"/>
          </ac:spMkLst>
        </pc:spChg>
      </pc:sldChg>
      <pc:sldChg chg="delSp modSp mod">
        <pc:chgData name="bretana1226@gmail.com" userId="34d28fbf11a0a344" providerId="LiveId" clId="{FA3B6688-6A4F-4E2A-BDE2-BC862DF1FB34}" dt="2022-10-01T22:01:26.738" v="27207" actId="478"/>
        <pc:sldMkLst>
          <pc:docMk/>
          <pc:sldMk cId="3247798845" sldId="391"/>
        </pc:sldMkLst>
        <pc:spChg chg="del">
          <ac:chgData name="bretana1226@gmail.com" userId="34d28fbf11a0a344" providerId="LiveId" clId="{FA3B6688-6A4F-4E2A-BDE2-BC862DF1FB34}" dt="2022-09-10T16:54:06.277" v="28" actId="478"/>
          <ac:spMkLst>
            <pc:docMk/>
            <pc:sldMk cId="3247798845" sldId="391"/>
            <ac:spMk id="4" creationId="{7823E305-6365-4345-8BD1-4A31C61D96CB}"/>
          </ac:spMkLst>
        </pc:spChg>
        <pc:spChg chg="del">
          <ac:chgData name="bretana1226@gmail.com" userId="34d28fbf11a0a344" providerId="LiveId" clId="{FA3B6688-6A4F-4E2A-BDE2-BC862DF1FB34}" dt="2022-10-01T22:01:26.738" v="27207" actId="478"/>
          <ac:spMkLst>
            <pc:docMk/>
            <pc:sldMk cId="3247798845" sldId="391"/>
            <ac:spMk id="5" creationId="{0B37A3FF-ED32-4C4A-A21F-848A3BF6F896}"/>
          </ac:spMkLst>
        </pc:spChg>
        <pc:spChg chg="mod">
          <ac:chgData name="bretana1226@gmail.com" userId="34d28fbf11a0a344" providerId="LiveId" clId="{FA3B6688-6A4F-4E2A-BDE2-BC862DF1FB34}" dt="2022-10-01T22:01:22.530" v="27206" actId="20577"/>
          <ac:spMkLst>
            <pc:docMk/>
            <pc:sldMk cId="3247798845" sldId="391"/>
            <ac:spMk id="23" creationId="{8E5E4638-9BCB-4C2E-914F-CC868E2020D5}"/>
          </ac:spMkLst>
        </pc:spChg>
      </pc:sldChg>
      <pc:sldChg chg="delSp modSp mod">
        <pc:chgData name="bretana1226@gmail.com" userId="34d28fbf11a0a344" providerId="LiveId" clId="{FA3B6688-6A4F-4E2A-BDE2-BC862DF1FB34}" dt="2022-09-10T22:32:28.410" v="3795" actId="20577"/>
        <pc:sldMkLst>
          <pc:docMk/>
          <pc:sldMk cId="4270567381" sldId="393"/>
        </pc:sldMkLst>
        <pc:spChg chg="del">
          <ac:chgData name="bretana1226@gmail.com" userId="34d28fbf11a0a344" providerId="LiveId" clId="{FA3B6688-6A4F-4E2A-BDE2-BC862DF1FB34}" dt="2022-09-10T16:52:41.746" v="10" actId="478"/>
          <ac:spMkLst>
            <pc:docMk/>
            <pc:sldMk cId="4270567381" sldId="393"/>
            <ac:spMk id="2" creationId="{2910D835-B454-4270-BB35-86A187307E6F}"/>
          </ac:spMkLst>
        </pc:spChg>
        <pc:spChg chg="del">
          <ac:chgData name="bretana1226@gmail.com" userId="34d28fbf11a0a344" providerId="LiveId" clId="{FA3B6688-6A4F-4E2A-BDE2-BC862DF1FB34}" dt="2022-09-10T22:05:19.012" v="3455" actId="478"/>
          <ac:spMkLst>
            <pc:docMk/>
            <pc:sldMk cId="4270567381" sldId="393"/>
            <ac:spMk id="3" creationId="{7F7F653B-90B5-4F47-A33F-93DCB2EF68C2}"/>
          </ac:spMkLst>
        </pc:spChg>
        <pc:spChg chg="mod">
          <ac:chgData name="bretana1226@gmail.com" userId="34d28fbf11a0a344" providerId="LiveId" clId="{FA3B6688-6A4F-4E2A-BDE2-BC862DF1FB34}" dt="2022-09-10T22:32:28.410" v="3795" actId="20577"/>
          <ac:spMkLst>
            <pc:docMk/>
            <pc:sldMk cId="4270567381" sldId="393"/>
            <ac:spMk id="16" creationId="{4BDCF583-1D5D-4235-97C2-39272B80A0B1}"/>
          </ac:spMkLst>
        </pc:spChg>
      </pc:sldChg>
      <pc:sldChg chg="addSp delSp modSp mod setBg">
        <pc:chgData name="bretana1226@gmail.com" userId="34d28fbf11a0a344" providerId="LiveId" clId="{FA3B6688-6A4F-4E2A-BDE2-BC862DF1FB34}" dt="2022-09-10T23:34:12.345" v="5683" actId="1076"/>
        <pc:sldMkLst>
          <pc:docMk/>
          <pc:sldMk cId="564948278" sldId="395"/>
        </pc:sldMkLst>
        <pc:spChg chg="add del mod">
          <ac:chgData name="bretana1226@gmail.com" userId="34d28fbf11a0a344" providerId="LiveId" clId="{FA3B6688-6A4F-4E2A-BDE2-BC862DF1FB34}" dt="2022-09-10T23:34:04.758" v="5681" actId="207"/>
          <ac:spMkLst>
            <pc:docMk/>
            <pc:sldMk cId="564948278" sldId="395"/>
            <ac:spMk id="3" creationId="{F2A45972-A962-5CDA-BAAD-8745AC7291F1}"/>
          </ac:spMkLst>
        </pc:spChg>
        <pc:spChg chg="del">
          <ac:chgData name="bretana1226@gmail.com" userId="34d28fbf11a0a344" providerId="LiveId" clId="{FA3B6688-6A4F-4E2A-BDE2-BC862DF1FB34}" dt="2022-09-10T16:52:46.465" v="11" actId="478"/>
          <ac:spMkLst>
            <pc:docMk/>
            <pc:sldMk cId="564948278" sldId="395"/>
            <ac:spMk id="4" creationId="{E39EF484-38C8-4EDC-ACF5-695CFB216839}"/>
          </ac:spMkLst>
        </pc:spChg>
        <pc:spChg chg="mod">
          <ac:chgData name="bretana1226@gmail.com" userId="34d28fbf11a0a344" providerId="LiveId" clId="{FA3B6688-6A4F-4E2A-BDE2-BC862DF1FB34}" dt="2022-09-10T23:02:52.255" v="3953" actId="26606"/>
          <ac:spMkLst>
            <pc:docMk/>
            <pc:sldMk cId="564948278" sldId="395"/>
            <ac:spMk id="5" creationId="{AFD183D7-B16E-4A9D-BC4B-D1EC347BF97E}"/>
          </ac:spMkLst>
        </pc:spChg>
        <pc:spChg chg="mod">
          <ac:chgData name="bretana1226@gmail.com" userId="34d28fbf11a0a344" providerId="LiveId" clId="{FA3B6688-6A4F-4E2A-BDE2-BC862DF1FB34}" dt="2022-09-10T23:02:52.255" v="3953" actId="26606"/>
          <ac:spMkLst>
            <pc:docMk/>
            <pc:sldMk cId="564948278" sldId="395"/>
            <ac:spMk id="6" creationId="{705C33DF-36C9-49E9-B48D-A320B179C4D4}"/>
          </ac:spMkLst>
        </pc:spChg>
        <pc:spChg chg="mod">
          <ac:chgData name="bretana1226@gmail.com" userId="34d28fbf11a0a344" providerId="LiveId" clId="{FA3B6688-6A4F-4E2A-BDE2-BC862DF1FB34}" dt="2022-09-10T23:02:52.255" v="3953" actId="26606"/>
          <ac:spMkLst>
            <pc:docMk/>
            <pc:sldMk cId="564948278" sldId="395"/>
            <ac:spMk id="7" creationId="{3E174092-82D3-44E0-8948-4096232ED0A7}"/>
          </ac:spMkLst>
        </pc:spChg>
        <pc:spChg chg="add del">
          <ac:chgData name="bretana1226@gmail.com" userId="34d28fbf11a0a344" providerId="LiveId" clId="{FA3B6688-6A4F-4E2A-BDE2-BC862DF1FB34}" dt="2022-09-10T23:02:52.255" v="3953" actId="26606"/>
          <ac:spMkLst>
            <pc:docMk/>
            <pc:sldMk cId="564948278" sldId="395"/>
            <ac:spMk id="15" creationId="{82184FF4-7029-4ED7-813A-192E60608764}"/>
          </ac:spMkLst>
        </pc:spChg>
        <pc:spChg chg="add del">
          <ac:chgData name="bretana1226@gmail.com" userId="34d28fbf11a0a344" providerId="LiveId" clId="{FA3B6688-6A4F-4E2A-BDE2-BC862DF1FB34}" dt="2022-09-10T23:02:52.255" v="3953" actId="26606"/>
          <ac:spMkLst>
            <pc:docMk/>
            <pc:sldMk cId="564948278" sldId="395"/>
            <ac:spMk id="17" creationId="{AAA7AB09-557C-41AD-9113-FF9F68FA1035}"/>
          </ac:spMkLst>
        </pc:spChg>
        <pc:spChg chg="add del">
          <ac:chgData name="bretana1226@gmail.com" userId="34d28fbf11a0a344" providerId="LiveId" clId="{FA3B6688-6A4F-4E2A-BDE2-BC862DF1FB34}" dt="2022-09-10T23:02:52.255" v="3953" actId="26606"/>
          <ac:spMkLst>
            <pc:docMk/>
            <pc:sldMk cId="564948278" sldId="395"/>
            <ac:spMk id="19" creationId="{EF99ECAA-1F11-4937-BBA6-51935AB44C9D}"/>
          </ac:spMkLst>
        </pc:spChg>
        <pc:spChg chg="add del">
          <ac:chgData name="bretana1226@gmail.com" userId="34d28fbf11a0a344" providerId="LiveId" clId="{FA3B6688-6A4F-4E2A-BDE2-BC862DF1FB34}" dt="2022-09-10T23:02:52.255" v="3953" actId="26606"/>
          <ac:spMkLst>
            <pc:docMk/>
            <pc:sldMk cId="564948278" sldId="395"/>
            <ac:spMk id="27" creationId="{1DB043B4-68C6-45B9-82AC-A5800EADB8DB}"/>
          </ac:spMkLst>
        </pc:spChg>
        <pc:spChg chg="add del">
          <ac:chgData name="bretana1226@gmail.com" userId="34d28fbf11a0a344" providerId="LiveId" clId="{FA3B6688-6A4F-4E2A-BDE2-BC862DF1FB34}" dt="2022-09-10T23:02:52.255" v="3953" actId="26606"/>
          <ac:spMkLst>
            <pc:docMk/>
            <pc:sldMk cId="564948278" sldId="395"/>
            <ac:spMk id="29" creationId="{28A00A08-E4E6-4184-B484-E0E034072AE0}"/>
          </ac:spMkLst>
        </pc:spChg>
        <pc:grpChg chg="add del">
          <ac:chgData name="bretana1226@gmail.com" userId="34d28fbf11a0a344" providerId="LiveId" clId="{FA3B6688-6A4F-4E2A-BDE2-BC862DF1FB34}" dt="2022-09-10T23:02:52.255" v="3953" actId="26606"/>
          <ac:grpSpMkLst>
            <pc:docMk/>
            <pc:sldMk cId="564948278" sldId="395"/>
            <ac:grpSpMk id="21" creationId="{79DE9FAB-6BBA-4CFE-B67D-77B47F01ECA4}"/>
          </ac:grpSpMkLst>
        </pc:grpChg>
        <pc:grpChg chg="add del">
          <ac:chgData name="bretana1226@gmail.com" userId="34d28fbf11a0a344" providerId="LiveId" clId="{FA3B6688-6A4F-4E2A-BDE2-BC862DF1FB34}" dt="2022-09-10T23:02:52.255" v="3953" actId="26606"/>
          <ac:grpSpMkLst>
            <pc:docMk/>
            <pc:sldMk cId="564948278" sldId="395"/>
            <ac:grpSpMk id="31" creationId="{0780E404-3121-4F33-AF2D-65F659A97798}"/>
          </ac:grpSpMkLst>
        </pc:grpChg>
        <pc:grpChg chg="add del">
          <ac:chgData name="bretana1226@gmail.com" userId="34d28fbf11a0a344" providerId="LiveId" clId="{FA3B6688-6A4F-4E2A-BDE2-BC862DF1FB34}" dt="2022-09-10T23:02:52.255" v="3953" actId="26606"/>
          <ac:grpSpMkLst>
            <pc:docMk/>
            <pc:sldMk cId="564948278" sldId="395"/>
            <ac:grpSpMk id="35" creationId="{4B158E9A-DBF4-4AA7-B6B7-8C8EB2FBDD68}"/>
          </ac:grpSpMkLst>
        </pc:grpChg>
        <pc:graphicFrameChg chg="add del mod">
          <ac:chgData name="bretana1226@gmail.com" userId="34d28fbf11a0a344" providerId="LiveId" clId="{FA3B6688-6A4F-4E2A-BDE2-BC862DF1FB34}" dt="2022-09-10T23:34:12.345" v="5683" actId="1076"/>
          <ac:graphicFrameMkLst>
            <pc:docMk/>
            <pc:sldMk cId="564948278" sldId="395"/>
            <ac:graphicFrameMk id="8" creationId="{843ACAB5-D75A-A6D5-3871-1EAFCCA66B86}"/>
          </ac:graphicFrameMkLst>
        </pc:graphicFrameChg>
        <pc:graphicFrameChg chg="add del mod">
          <ac:chgData name="bretana1226@gmail.com" userId="34d28fbf11a0a344" providerId="LiveId" clId="{FA3B6688-6A4F-4E2A-BDE2-BC862DF1FB34}" dt="2022-09-10T23:02:30.171" v="3948"/>
          <ac:graphicFrameMkLst>
            <pc:docMk/>
            <pc:sldMk cId="564948278" sldId="395"/>
            <ac:graphicFrameMk id="9" creationId="{A179A8AD-C6D1-AA8A-E4CF-A007FCF8D39D}"/>
          </ac:graphicFrameMkLst>
        </pc:graphicFrameChg>
        <pc:graphicFrameChg chg="add del mod modGraphic">
          <ac:chgData name="bretana1226@gmail.com" userId="34d28fbf11a0a344" providerId="LiveId" clId="{FA3B6688-6A4F-4E2A-BDE2-BC862DF1FB34}" dt="2022-09-10T23:02:59.380" v="3954"/>
          <ac:graphicFrameMkLst>
            <pc:docMk/>
            <pc:sldMk cId="564948278" sldId="395"/>
            <ac:graphicFrameMk id="10" creationId="{55BFFDCF-CC8A-E6CF-7385-446888BD33A5}"/>
          </ac:graphicFrameMkLst>
        </pc:graphicFrameChg>
        <pc:graphicFrameChg chg="del">
          <ac:chgData name="bretana1226@gmail.com" userId="34d28fbf11a0a344" providerId="LiveId" clId="{FA3B6688-6A4F-4E2A-BDE2-BC862DF1FB34}" dt="2022-09-10T23:00:13.234" v="3888" actId="478"/>
          <ac:graphicFrameMkLst>
            <pc:docMk/>
            <pc:sldMk cId="564948278" sldId="395"/>
            <ac:graphicFrameMk id="11" creationId="{E4A6D503-95F0-4FD3-86D4-D1170C6E2B64}"/>
          </ac:graphicFrameMkLst>
        </pc:graphicFrameChg>
      </pc:sldChg>
      <pc:sldChg chg="addSp delSp modSp del mod ord">
        <pc:chgData name="bretana1226@gmail.com" userId="34d28fbf11a0a344" providerId="LiveId" clId="{FA3B6688-6A4F-4E2A-BDE2-BC862DF1FB34}" dt="2022-09-10T22:58:38.417" v="3796" actId="47"/>
        <pc:sldMkLst>
          <pc:docMk/>
          <pc:sldMk cId="3071268143" sldId="396"/>
        </pc:sldMkLst>
        <pc:spChg chg="mod">
          <ac:chgData name="bretana1226@gmail.com" userId="34d28fbf11a0a344" providerId="LiveId" clId="{FA3B6688-6A4F-4E2A-BDE2-BC862DF1FB34}" dt="2022-09-10T22:24:07.126" v="3650" actId="20577"/>
          <ac:spMkLst>
            <pc:docMk/>
            <pc:sldMk cId="3071268143" sldId="396"/>
            <ac:spMk id="2" creationId="{FCB102D8-1D22-4940-AF19-07CF3A0DC5F4}"/>
          </ac:spMkLst>
        </pc:spChg>
        <pc:spChg chg="add mod">
          <ac:chgData name="bretana1226@gmail.com" userId="34d28fbf11a0a344" providerId="LiveId" clId="{FA3B6688-6A4F-4E2A-BDE2-BC862DF1FB34}" dt="2022-09-10T22:24:35.695" v="3651" actId="478"/>
          <ac:spMkLst>
            <pc:docMk/>
            <pc:sldMk cId="3071268143" sldId="396"/>
            <ac:spMk id="4" creationId="{F2193D3B-3065-306B-E8C0-BBFA6BB2735D}"/>
          </ac:spMkLst>
        </pc:spChg>
        <pc:spChg chg="del">
          <ac:chgData name="bretana1226@gmail.com" userId="34d28fbf11a0a344" providerId="LiveId" clId="{FA3B6688-6A4F-4E2A-BDE2-BC862DF1FB34}" dt="2022-09-10T16:52:50.806" v="12" actId="478"/>
          <ac:spMkLst>
            <pc:docMk/>
            <pc:sldMk cId="3071268143" sldId="396"/>
            <ac:spMk id="14" creationId="{DC738669-5750-45EA-9715-A0041D4C569B}"/>
          </ac:spMkLst>
        </pc:spChg>
        <pc:spChg chg="del">
          <ac:chgData name="bretana1226@gmail.com" userId="34d28fbf11a0a344" providerId="LiveId" clId="{FA3B6688-6A4F-4E2A-BDE2-BC862DF1FB34}" dt="2022-09-10T22:26:22.095" v="3652" actId="478"/>
          <ac:spMkLst>
            <pc:docMk/>
            <pc:sldMk cId="3071268143" sldId="396"/>
            <ac:spMk id="15" creationId="{CD05A243-8080-4F6D-8538-65CDDF891BA6}"/>
          </ac:spMkLst>
        </pc:spChg>
        <pc:graphicFrameChg chg="del">
          <ac:chgData name="bretana1226@gmail.com" userId="34d28fbf11a0a344" providerId="LiveId" clId="{FA3B6688-6A4F-4E2A-BDE2-BC862DF1FB34}" dt="2022-09-10T22:24:35.695" v="3651" actId="478"/>
          <ac:graphicFrameMkLst>
            <pc:docMk/>
            <pc:sldMk cId="3071268143" sldId="396"/>
            <ac:graphicFrameMk id="13" creationId="{914D6EE3-4782-45C1-A75C-003483879C97}"/>
          </ac:graphicFrameMkLst>
        </pc:graphicFrameChg>
      </pc:sldChg>
      <pc:sldChg chg="addSp delSp modSp mod">
        <pc:chgData name="bretana1226@gmail.com" userId="34d28fbf11a0a344" providerId="LiveId" clId="{FA3B6688-6A4F-4E2A-BDE2-BC862DF1FB34}" dt="2022-09-10T23:36:13.971" v="5697" actId="478"/>
        <pc:sldMkLst>
          <pc:docMk/>
          <pc:sldMk cId="4191992330" sldId="397"/>
        </pc:sldMkLst>
        <pc:spChg chg="del">
          <ac:chgData name="bretana1226@gmail.com" userId="34d28fbf11a0a344" providerId="LiveId" clId="{FA3B6688-6A4F-4E2A-BDE2-BC862DF1FB34}" dt="2022-09-10T23:25:04.962" v="5421" actId="931"/>
          <ac:spMkLst>
            <pc:docMk/>
            <pc:sldMk cId="4191992330" sldId="397"/>
            <ac:spMk id="3" creationId="{33150BBA-006C-2176-45A8-2AE9CFBAB384}"/>
          </ac:spMkLst>
        </pc:spChg>
        <pc:spChg chg="add del mod">
          <ac:chgData name="bretana1226@gmail.com" userId="34d28fbf11a0a344" providerId="LiveId" clId="{FA3B6688-6A4F-4E2A-BDE2-BC862DF1FB34}" dt="2022-09-10T23:25:30.076" v="5425" actId="931"/>
          <ac:spMkLst>
            <pc:docMk/>
            <pc:sldMk cId="4191992330" sldId="397"/>
            <ac:spMk id="6" creationId="{D2FA3631-37A9-8F95-36AB-550B04DDD825}"/>
          </ac:spMkLst>
        </pc:spChg>
        <pc:spChg chg="mod">
          <ac:chgData name="bretana1226@gmail.com" userId="34d28fbf11a0a344" providerId="LiveId" clId="{FA3B6688-6A4F-4E2A-BDE2-BC862DF1FB34}" dt="2022-09-10T23:23:47.534" v="5350" actId="20577"/>
          <ac:spMkLst>
            <pc:docMk/>
            <pc:sldMk cId="4191992330" sldId="397"/>
            <ac:spMk id="14" creationId="{C15EE852-24F1-4643-8082-AB45CFF2BA10}"/>
          </ac:spMkLst>
        </pc:spChg>
        <pc:spChg chg="mod">
          <ac:chgData name="bretana1226@gmail.com" userId="34d28fbf11a0a344" providerId="LiveId" clId="{FA3B6688-6A4F-4E2A-BDE2-BC862DF1FB34}" dt="2022-09-10T23:26:11.833" v="5460" actId="20577"/>
          <ac:spMkLst>
            <pc:docMk/>
            <pc:sldMk cId="4191992330" sldId="397"/>
            <ac:spMk id="15" creationId="{4139825C-53C7-44F4-A064-9795CECD081B}"/>
          </ac:spMkLst>
        </pc:spChg>
        <pc:spChg chg="del">
          <ac:chgData name="bretana1226@gmail.com" userId="34d28fbf11a0a344" providerId="LiveId" clId="{FA3B6688-6A4F-4E2A-BDE2-BC862DF1FB34}" dt="2022-09-10T16:52:55.023" v="13" actId="478"/>
          <ac:spMkLst>
            <pc:docMk/>
            <pc:sldMk cId="4191992330" sldId="397"/>
            <ac:spMk id="19" creationId="{386DB667-0553-4FB8-B0E0-776539934AFF}"/>
          </ac:spMkLst>
        </pc:spChg>
        <pc:spChg chg="del">
          <ac:chgData name="bretana1226@gmail.com" userId="34d28fbf11a0a344" providerId="LiveId" clId="{FA3B6688-6A4F-4E2A-BDE2-BC862DF1FB34}" dt="2022-09-10T23:36:13.971" v="5697" actId="478"/>
          <ac:spMkLst>
            <pc:docMk/>
            <pc:sldMk cId="4191992330" sldId="397"/>
            <ac:spMk id="20" creationId="{C77C6228-C5A8-44DC-ABD7-A22A4475D3DF}"/>
          </ac:spMkLst>
        </pc:spChg>
        <pc:picChg chg="add del mod">
          <ac:chgData name="bretana1226@gmail.com" userId="34d28fbf11a0a344" providerId="LiveId" clId="{FA3B6688-6A4F-4E2A-BDE2-BC862DF1FB34}" dt="2022-09-10T23:25:11.900" v="5424" actId="478"/>
          <ac:picMkLst>
            <pc:docMk/>
            <pc:sldMk cId="4191992330" sldId="397"/>
            <ac:picMk id="4" creationId="{5EBC7CAE-7AAC-3F49-AFF1-564E76DDEB5D}"/>
          </ac:picMkLst>
        </pc:picChg>
        <pc:picChg chg="add mod">
          <ac:chgData name="bretana1226@gmail.com" userId="34d28fbf11a0a344" providerId="LiveId" clId="{FA3B6688-6A4F-4E2A-BDE2-BC862DF1FB34}" dt="2022-09-10T23:25:40.458" v="5427" actId="207"/>
          <ac:picMkLst>
            <pc:docMk/>
            <pc:sldMk cId="4191992330" sldId="397"/>
            <ac:picMk id="8" creationId="{FBBDD300-AC50-95BF-7EEA-55F630377F7C}"/>
          </ac:picMkLst>
        </pc:picChg>
      </pc:sldChg>
      <pc:sldChg chg="delSp modSp mod">
        <pc:chgData name="bretana1226@gmail.com" userId="34d28fbf11a0a344" providerId="LiveId" clId="{FA3B6688-6A4F-4E2A-BDE2-BC862DF1FB34}" dt="2022-09-13T18:11:15.577" v="7801" actId="20577"/>
        <pc:sldMkLst>
          <pc:docMk/>
          <pc:sldMk cId="1983510560" sldId="398"/>
        </pc:sldMkLst>
        <pc:spChg chg="del">
          <ac:chgData name="bretana1226@gmail.com" userId="34d28fbf11a0a344" providerId="LiveId" clId="{FA3B6688-6A4F-4E2A-BDE2-BC862DF1FB34}" dt="2022-09-10T16:52:59.117" v="14" actId="478"/>
          <ac:spMkLst>
            <pc:docMk/>
            <pc:sldMk cId="1983510560" sldId="398"/>
            <ac:spMk id="2" creationId="{2910D835-B454-4270-BB35-86A187307E6F}"/>
          </ac:spMkLst>
        </pc:spChg>
        <pc:spChg chg="del">
          <ac:chgData name="bretana1226@gmail.com" userId="34d28fbf11a0a344" providerId="LiveId" clId="{FA3B6688-6A4F-4E2A-BDE2-BC862DF1FB34}" dt="2022-09-10T23:27:38.239" v="5583" actId="478"/>
          <ac:spMkLst>
            <pc:docMk/>
            <pc:sldMk cId="1983510560" sldId="398"/>
            <ac:spMk id="3" creationId="{7F7F653B-90B5-4F47-A33F-93DCB2EF68C2}"/>
          </ac:spMkLst>
        </pc:spChg>
        <pc:spChg chg="mod">
          <ac:chgData name="bretana1226@gmail.com" userId="34d28fbf11a0a344" providerId="LiveId" clId="{FA3B6688-6A4F-4E2A-BDE2-BC862DF1FB34}" dt="2022-09-13T18:10:54.333" v="7766" actId="20577"/>
          <ac:spMkLst>
            <pc:docMk/>
            <pc:sldMk cId="1983510560" sldId="398"/>
            <ac:spMk id="15" creationId="{40F1DF5B-353A-4270-8C10-6A1509441174}"/>
          </ac:spMkLst>
        </pc:spChg>
        <pc:spChg chg="mod">
          <ac:chgData name="bretana1226@gmail.com" userId="34d28fbf11a0a344" providerId="LiveId" clId="{FA3B6688-6A4F-4E2A-BDE2-BC862DF1FB34}" dt="2022-09-13T18:11:15.577" v="7801" actId="20577"/>
          <ac:spMkLst>
            <pc:docMk/>
            <pc:sldMk cId="1983510560" sldId="398"/>
            <ac:spMk id="16" creationId="{4BDCF583-1D5D-4235-97C2-39272B80A0B1}"/>
          </ac:spMkLst>
        </pc:spChg>
      </pc:sldChg>
      <pc:sldChg chg="addSp delSp modSp mod setBg">
        <pc:chgData name="bretana1226@gmail.com" userId="34d28fbf11a0a344" providerId="LiveId" clId="{FA3B6688-6A4F-4E2A-BDE2-BC862DF1FB34}" dt="2022-09-20T14:56:27.261" v="20247" actId="20577"/>
        <pc:sldMkLst>
          <pc:docMk/>
          <pc:sldMk cId="3491876851" sldId="400"/>
        </pc:sldMkLst>
        <pc:spChg chg="add del mod">
          <ac:chgData name="bretana1226@gmail.com" userId="34d28fbf11a0a344" providerId="LiveId" clId="{FA3B6688-6A4F-4E2A-BDE2-BC862DF1FB34}" dt="2022-09-13T18:30:04.278" v="7841" actId="931"/>
          <ac:spMkLst>
            <pc:docMk/>
            <pc:sldMk cId="3491876851" sldId="400"/>
            <ac:spMk id="3" creationId="{939A9A47-4372-1CF3-57AC-2324D21834C8}"/>
          </ac:spMkLst>
        </pc:spChg>
        <pc:spChg chg="del">
          <ac:chgData name="bretana1226@gmail.com" userId="34d28fbf11a0a344" providerId="LiveId" clId="{FA3B6688-6A4F-4E2A-BDE2-BC862DF1FB34}" dt="2022-09-10T16:53:03.589" v="15" actId="478"/>
          <ac:spMkLst>
            <pc:docMk/>
            <pc:sldMk cId="3491876851" sldId="400"/>
            <ac:spMk id="4" creationId="{E39EF484-38C8-4EDC-ACF5-695CFB216839}"/>
          </ac:spMkLst>
        </pc:spChg>
        <pc:spChg chg="mod ord">
          <ac:chgData name="bretana1226@gmail.com" userId="34d28fbf11a0a344" providerId="LiveId" clId="{FA3B6688-6A4F-4E2A-BDE2-BC862DF1FB34}" dt="2022-09-13T18:38:20.258" v="8029" actId="26606"/>
          <ac:spMkLst>
            <pc:docMk/>
            <pc:sldMk cId="3491876851" sldId="400"/>
            <ac:spMk id="6" creationId="{705C33DF-36C9-49E9-B48D-A320B179C4D4}"/>
          </ac:spMkLst>
        </pc:spChg>
        <pc:spChg chg="mod">
          <ac:chgData name="bretana1226@gmail.com" userId="34d28fbf11a0a344" providerId="LiveId" clId="{FA3B6688-6A4F-4E2A-BDE2-BC862DF1FB34}" dt="2022-09-13T18:38:20.258" v="8029" actId="26606"/>
          <ac:spMkLst>
            <pc:docMk/>
            <pc:sldMk cId="3491876851" sldId="400"/>
            <ac:spMk id="7" creationId="{3E174092-82D3-44E0-8948-4096232ED0A7}"/>
          </ac:spMkLst>
        </pc:spChg>
        <pc:spChg chg="add del mod">
          <ac:chgData name="bretana1226@gmail.com" userId="34d28fbf11a0a344" providerId="LiveId" clId="{FA3B6688-6A4F-4E2A-BDE2-BC862DF1FB34}" dt="2022-09-13T18:31:12.478" v="7848" actId="931"/>
          <ac:spMkLst>
            <pc:docMk/>
            <pc:sldMk cId="3491876851" sldId="400"/>
            <ac:spMk id="9" creationId="{840D1246-8A17-6E8C-636E-0ED397679BB8}"/>
          </ac:spMkLst>
        </pc:spChg>
        <pc:spChg chg="add mod">
          <ac:chgData name="bretana1226@gmail.com" userId="34d28fbf11a0a344" providerId="LiveId" clId="{FA3B6688-6A4F-4E2A-BDE2-BC862DF1FB34}" dt="2022-09-20T14:56:27.261" v="20247" actId="20577"/>
          <ac:spMkLst>
            <pc:docMk/>
            <pc:sldMk cId="3491876851" sldId="400"/>
            <ac:spMk id="13" creationId="{8611129D-D2A4-F196-FD4F-ABDD7B131F6D}"/>
          </ac:spMkLst>
        </pc:spChg>
        <pc:spChg chg="add mod">
          <ac:chgData name="bretana1226@gmail.com" userId="34d28fbf11a0a344" providerId="LiveId" clId="{FA3B6688-6A4F-4E2A-BDE2-BC862DF1FB34}" dt="2022-09-13T18:53:52.072" v="8148" actId="14100"/>
          <ac:spMkLst>
            <pc:docMk/>
            <pc:sldMk cId="3491876851" sldId="400"/>
            <ac:spMk id="14" creationId="{B1A6D195-806D-8762-03BB-7C4DF1D3B90B}"/>
          </ac:spMkLst>
        </pc:spChg>
        <pc:spChg chg="add">
          <ac:chgData name="bretana1226@gmail.com" userId="34d28fbf11a0a344" providerId="LiveId" clId="{FA3B6688-6A4F-4E2A-BDE2-BC862DF1FB34}" dt="2022-09-13T18:38:20.258" v="8029" actId="26606"/>
          <ac:spMkLst>
            <pc:docMk/>
            <pc:sldMk cId="3491876851" sldId="400"/>
            <ac:spMk id="18" creationId="{A5931BE0-4B93-4D6C-878E-ACC59D6B4587}"/>
          </ac:spMkLst>
        </pc:spChg>
        <pc:spChg chg="add">
          <ac:chgData name="bretana1226@gmail.com" userId="34d28fbf11a0a344" providerId="LiveId" clId="{FA3B6688-6A4F-4E2A-BDE2-BC862DF1FB34}" dt="2022-09-13T18:38:20.258" v="8029" actId="26606"/>
          <ac:spMkLst>
            <pc:docMk/>
            <pc:sldMk cId="3491876851" sldId="400"/>
            <ac:spMk id="25" creationId="{D166A8AB-8924-421C-BCED-B54DBC4054E0}"/>
          </ac:spMkLst>
        </pc:spChg>
        <pc:spChg chg="add mod">
          <ac:chgData name="bretana1226@gmail.com" userId="34d28fbf11a0a344" providerId="LiveId" clId="{FA3B6688-6A4F-4E2A-BDE2-BC862DF1FB34}" dt="2022-09-13T18:50:39.301" v="8112" actId="207"/>
          <ac:spMkLst>
            <pc:docMk/>
            <pc:sldMk cId="3491876851" sldId="400"/>
            <ac:spMk id="31" creationId="{DDAE0CF1-F01C-8A0B-66AF-BC5C01F9687B}"/>
          </ac:spMkLst>
        </pc:spChg>
        <pc:grpChg chg="add">
          <ac:chgData name="bretana1226@gmail.com" userId="34d28fbf11a0a344" providerId="LiveId" clId="{FA3B6688-6A4F-4E2A-BDE2-BC862DF1FB34}" dt="2022-09-13T18:38:20.258" v="8029" actId="26606"/>
          <ac:grpSpMkLst>
            <pc:docMk/>
            <pc:sldMk cId="3491876851" sldId="400"/>
            <ac:grpSpMk id="20" creationId="{9F2D4ED5-DC78-4C88-97AA-483206C53E90}"/>
          </ac:grpSpMkLst>
        </pc:grpChg>
        <pc:graphicFrameChg chg="del">
          <ac:chgData name="bretana1226@gmail.com" userId="34d28fbf11a0a344" providerId="LiveId" clId="{FA3B6688-6A4F-4E2A-BDE2-BC862DF1FB34}" dt="2022-09-13T18:12:13.688" v="7839" actId="478"/>
          <ac:graphicFrameMkLst>
            <pc:docMk/>
            <pc:sldMk cId="3491876851" sldId="400"/>
            <ac:graphicFrameMk id="11" creationId="{E4A6D503-95F0-4FD3-86D4-D1170C6E2B64}"/>
          </ac:graphicFrameMkLst>
        </pc:graphicFrameChg>
        <pc:picChg chg="add del mod">
          <ac:chgData name="bretana1226@gmail.com" userId="34d28fbf11a0a344" providerId="LiveId" clId="{FA3B6688-6A4F-4E2A-BDE2-BC862DF1FB34}" dt="2022-09-13T18:30:18.688" v="7847" actId="478"/>
          <ac:picMkLst>
            <pc:docMk/>
            <pc:sldMk cId="3491876851" sldId="400"/>
            <ac:picMk id="5" creationId="{DE21E1B8-B70B-B8FE-4DE5-826FA2612308}"/>
          </ac:picMkLst>
        </pc:picChg>
        <pc:picChg chg="add mod ord">
          <ac:chgData name="bretana1226@gmail.com" userId="34d28fbf11a0a344" providerId="LiveId" clId="{FA3B6688-6A4F-4E2A-BDE2-BC862DF1FB34}" dt="2022-09-13T18:46:29.572" v="8090" actId="14100"/>
          <ac:picMkLst>
            <pc:docMk/>
            <pc:sldMk cId="3491876851" sldId="400"/>
            <ac:picMk id="12" creationId="{A95854F2-D94F-CC23-EDDA-45E5A5AAA4EF}"/>
          </ac:picMkLst>
        </pc:picChg>
        <pc:cxnChg chg="add del mod">
          <ac:chgData name="bretana1226@gmail.com" userId="34d28fbf11a0a344" providerId="LiveId" clId="{FA3B6688-6A4F-4E2A-BDE2-BC862DF1FB34}" dt="2022-09-13T18:48:22.951" v="8100" actId="21"/>
          <ac:cxnSpMkLst>
            <pc:docMk/>
            <pc:sldMk cId="3491876851" sldId="400"/>
            <ac:cxnSpMk id="16" creationId="{B672A2F2-B1C8-FDFD-64BF-E0D3ABB7D313}"/>
          </ac:cxnSpMkLst>
        </pc:cxnChg>
        <pc:cxnChg chg="add del mod">
          <ac:chgData name="bretana1226@gmail.com" userId="34d28fbf11a0a344" providerId="LiveId" clId="{FA3B6688-6A4F-4E2A-BDE2-BC862DF1FB34}" dt="2022-09-13T18:49:08.854" v="8104" actId="478"/>
          <ac:cxnSpMkLst>
            <pc:docMk/>
            <pc:sldMk cId="3491876851" sldId="400"/>
            <ac:cxnSpMk id="28" creationId="{481F14A5-7088-5FC2-4C52-CC52F5C8EF22}"/>
          </ac:cxnSpMkLst>
        </pc:cxnChg>
      </pc:sldChg>
      <pc:sldChg chg="addSp delSp modSp mod">
        <pc:chgData name="bretana1226@gmail.com" userId="34d28fbf11a0a344" providerId="LiveId" clId="{FA3B6688-6A4F-4E2A-BDE2-BC862DF1FB34}" dt="2022-10-04T17:03:33.667" v="33154" actId="21"/>
        <pc:sldMkLst>
          <pc:docMk/>
          <pc:sldMk cId="1836924109" sldId="401"/>
        </pc:sldMkLst>
        <pc:spChg chg="mod">
          <ac:chgData name="bretana1226@gmail.com" userId="34d28fbf11a0a344" providerId="LiveId" clId="{FA3B6688-6A4F-4E2A-BDE2-BC862DF1FB34}" dt="2022-09-14T15:31:06.985" v="10241" actId="20577"/>
          <ac:spMkLst>
            <pc:docMk/>
            <pc:sldMk cId="1836924109" sldId="401"/>
            <ac:spMk id="2" creationId="{FCB102D8-1D22-4940-AF19-07CF3A0DC5F4}"/>
          </ac:spMkLst>
        </pc:spChg>
        <pc:spChg chg="add mod">
          <ac:chgData name="bretana1226@gmail.com" userId="34d28fbf11a0a344" providerId="LiveId" clId="{FA3B6688-6A4F-4E2A-BDE2-BC862DF1FB34}" dt="2022-10-04T16:39:32.430" v="33026" actId="20577"/>
          <ac:spMkLst>
            <pc:docMk/>
            <pc:sldMk cId="1836924109" sldId="401"/>
            <ac:spMk id="4" creationId="{1AE3E0D9-FE1D-EBC1-7EA7-8CB1B44DB2B2}"/>
          </ac:spMkLst>
        </pc:spChg>
        <pc:spChg chg="add mod">
          <ac:chgData name="bretana1226@gmail.com" userId="34d28fbf11a0a344" providerId="LiveId" clId="{FA3B6688-6A4F-4E2A-BDE2-BC862DF1FB34}" dt="2022-10-04T16:34:29.418" v="33000" actId="14100"/>
          <ac:spMkLst>
            <pc:docMk/>
            <pc:sldMk cId="1836924109" sldId="401"/>
            <ac:spMk id="8" creationId="{CC2C2AE4-DB48-98FC-4B01-B91AEAC9026F}"/>
          </ac:spMkLst>
        </pc:spChg>
        <pc:spChg chg="add mod">
          <ac:chgData name="bretana1226@gmail.com" userId="34d28fbf11a0a344" providerId="LiveId" clId="{FA3B6688-6A4F-4E2A-BDE2-BC862DF1FB34}" dt="2022-10-04T16:40:08.193" v="33037" actId="1076"/>
          <ac:spMkLst>
            <pc:docMk/>
            <pc:sldMk cId="1836924109" sldId="401"/>
            <ac:spMk id="9" creationId="{9D2D7EBD-FA35-2765-C1AE-F4A46AAF577A}"/>
          </ac:spMkLst>
        </pc:spChg>
        <pc:spChg chg="add del mod">
          <ac:chgData name="bretana1226@gmail.com" userId="34d28fbf11a0a344" providerId="LiveId" clId="{FA3B6688-6A4F-4E2A-BDE2-BC862DF1FB34}" dt="2022-10-04T17:03:33.667" v="33154" actId="21"/>
          <ac:spMkLst>
            <pc:docMk/>
            <pc:sldMk cId="1836924109" sldId="401"/>
            <ac:spMk id="12" creationId="{BBBC6874-5ABB-9A84-9757-4779333589EC}"/>
          </ac:spMkLst>
        </pc:spChg>
        <pc:spChg chg="del">
          <ac:chgData name="bretana1226@gmail.com" userId="34d28fbf11a0a344" providerId="LiveId" clId="{FA3B6688-6A4F-4E2A-BDE2-BC862DF1FB34}" dt="2022-09-10T16:53:09.008" v="16" actId="478"/>
          <ac:spMkLst>
            <pc:docMk/>
            <pc:sldMk cId="1836924109" sldId="401"/>
            <ac:spMk id="14" creationId="{DC738669-5750-45EA-9715-A0041D4C569B}"/>
          </ac:spMkLst>
        </pc:spChg>
        <pc:grpChg chg="add mod">
          <ac:chgData name="bretana1226@gmail.com" userId="34d28fbf11a0a344" providerId="LiveId" clId="{FA3B6688-6A4F-4E2A-BDE2-BC862DF1FB34}" dt="2022-09-14T15:27:29.119" v="10118"/>
          <ac:grpSpMkLst>
            <pc:docMk/>
            <pc:sldMk cId="1836924109" sldId="401"/>
            <ac:grpSpMk id="5" creationId="{E69417AE-F4F7-FB4E-6BAE-EBE8FDC3D32A}"/>
          </ac:grpSpMkLst>
        </pc:grpChg>
        <pc:graphicFrameChg chg="del">
          <ac:chgData name="bretana1226@gmail.com" userId="34d28fbf11a0a344" providerId="LiveId" clId="{FA3B6688-6A4F-4E2A-BDE2-BC862DF1FB34}" dt="2022-09-14T15:26:23.454" v="10116" actId="478"/>
          <ac:graphicFrameMkLst>
            <pc:docMk/>
            <pc:sldMk cId="1836924109" sldId="401"/>
            <ac:graphicFrameMk id="13" creationId="{914D6EE3-4782-45C1-A75C-003483879C97}"/>
          </ac:graphicFrameMkLst>
        </pc:graphicFrameChg>
        <pc:picChg chg="mod">
          <ac:chgData name="bretana1226@gmail.com" userId="34d28fbf11a0a344" providerId="LiveId" clId="{FA3B6688-6A4F-4E2A-BDE2-BC862DF1FB34}" dt="2022-09-14T15:27:29.119" v="10118"/>
          <ac:picMkLst>
            <pc:docMk/>
            <pc:sldMk cId="1836924109" sldId="401"/>
            <ac:picMk id="6" creationId="{9EE20E8A-37D7-0D4D-E008-464D75FBE98E}"/>
          </ac:picMkLst>
        </pc:picChg>
        <pc:picChg chg="mod">
          <ac:chgData name="bretana1226@gmail.com" userId="34d28fbf11a0a344" providerId="LiveId" clId="{FA3B6688-6A4F-4E2A-BDE2-BC862DF1FB34}" dt="2022-09-14T15:27:29.119" v="10118"/>
          <ac:picMkLst>
            <pc:docMk/>
            <pc:sldMk cId="1836924109" sldId="401"/>
            <ac:picMk id="7" creationId="{C3B383F4-0A20-9EEB-319F-57559FD8D20A}"/>
          </ac:picMkLst>
        </pc:picChg>
        <pc:cxnChg chg="add mod">
          <ac:chgData name="bretana1226@gmail.com" userId="34d28fbf11a0a344" providerId="LiveId" clId="{FA3B6688-6A4F-4E2A-BDE2-BC862DF1FB34}" dt="2022-10-04T16:34:29.418" v="33000" actId="14100"/>
          <ac:cxnSpMkLst>
            <pc:docMk/>
            <pc:sldMk cId="1836924109" sldId="401"/>
            <ac:cxnSpMk id="11" creationId="{670F8D88-6C09-BAD7-5C50-AFCA37F9D5B5}"/>
          </ac:cxnSpMkLst>
        </pc:cxnChg>
      </pc:sldChg>
      <pc:sldChg chg="delSp del mod">
        <pc:chgData name="bretana1226@gmail.com" userId="34d28fbf11a0a344" providerId="LiveId" clId="{FA3B6688-6A4F-4E2A-BDE2-BC862DF1FB34}" dt="2022-09-14T20:25:38.070" v="12522" actId="2696"/>
        <pc:sldMkLst>
          <pc:docMk/>
          <pc:sldMk cId="3134620398" sldId="402"/>
        </pc:sldMkLst>
        <pc:spChg chg="del">
          <ac:chgData name="bretana1226@gmail.com" userId="34d28fbf11a0a344" providerId="LiveId" clId="{FA3B6688-6A4F-4E2A-BDE2-BC862DF1FB34}" dt="2022-09-10T16:53:15.420" v="17" actId="478"/>
          <ac:spMkLst>
            <pc:docMk/>
            <pc:sldMk cId="3134620398" sldId="402"/>
            <ac:spMk id="19" creationId="{386DB667-0553-4FB8-B0E0-776539934AFF}"/>
          </ac:spMkLst>
        </pc:spChg>
      </pc:sldChg>
      <pc:sldChg chg="delSp modSp del mod">
        <pc:chgData name="bretana1226@gmail.com" userId="34d28fbf11a0a344" providerId="LiveId" clId="{FA3B6688-6A4F-4E2A-BDE2-BC862DF1FB34}" dt="2022-09-14T20:25:38.070" v="12522" actId="2696"/>
        <pc:sldMkLst>
          <pc:docMk/>
          <pc:sldMk cId="3066213397" sldId="403"/>
        </pc:sldMkLst>
        <pc:spChg chg="del">
          <ac:chgData name="bretana1226@gmail.com" userId="34d28fbf11a0a344" providerId="LiveId" clId="{FA3B6688-6A4F-4E2A-BDE2-BC862DF1FB34}" dt="2022-09-10T16:53:19.974" v="18" actId="478"/>
          <ac:spMkLst>
            <pc:docMk/>
            <pc:sldMk cId="3066213397" sldId="403"/>
            <ac:spMk id="2" creationId="{2910D835-B454-4270-BB35-86A187307E6F}"/>
          </ac:spMkLst>
        </pc:spChg>
        <pc:spChg chg="mod">
          <ac:chgData name="bretana1226@gmail.com" userId="34d28fbf11a0a344" providerId="LiveId" clId="{FA3B6688-6A4F-4E2A-BDE2-BC862DF1FB34}" dt="2022-09-10T23:28:08.838" v="5594" actId="20577"/>
          <ac:spMkLst>
            <pc:docMk/>
            <pc:sldMk cId="3066213397" sldId="403"/>
            <ac:spMk id="15" creationId="{40F1DF5B-353A-4270-8C10-6A1509441174}"/>
          </ac:spMkLst>
        </pc:spChg>
      </pc:sldChg>
      <pc:sldChg chg="delSp del mod">
        <pc:chgData name="bretana1226@gmail.com" userId="34d28fbf11a0a344" providerId="LiveId" clId="{FA3B6688-6A4F-4E2A-BDE2-BC862DF1FB34}" dt="2022-09-14T20:25:38.070" v="12522" actId="2696"/>
        <pc:sldMkLst>
          <pc:docMk/>
          <pc:sldMk cId="1521981748" sldId="405"/>
        </pc:sldMkLst>
        <pc:spChg chg="del">
          <ac:chgData name="bretana1226@gmail.com" userId="34d28fbf11a0a344" providerId="LiveId" clId="{FA3B6688-6A4F-4E2A-BDE2-BC862DF1FB34}" dt="2022-09-10T16:53:23.647" v="19" actId="478"/>
          <ac:spMkLst>
            <pc:docMk/>
            <pc:sldMk cId="1521981748" sldId="405"/>
            <ac:spMk id="4" creationId="{E39EF484-38C8-4EDC-ACF5-695CFB216839}"/>
          </ac:spMkLst>
        </pc:spChg>
      </pc:sldChg>
      <pc:sldChg chg="delSp del mod">
        <pc:chgData name="bretana1226@gmail.com" userId="34d28fbf11a0a344" providerId="LiveId" clId="{FA3B6688-6A4F-4E2A-BDE2-BC862DF1FB34}" dt="2022-09-14T20:25:38.070" v="12522" actId="2696"/>
        <pc:sldMkLst>
          <pc:docMk/>
          <pc:sldMk cId="1970849526" sldId="406"/>
        </pc:sldMkLst>
        <pc:spChg chg="del">
          <ac:chgData name="bretana1226@gmail.com" userId="34d28fbf11a0a344" providerId="LiveId" clId="{FA3B6688-6A4F-4E2A-BDE2-BC862DF1FB34}" dt="2022-09-10T16:53:27.778" v="20" actId="478"/>
          <ac:spMkLst>
            <pc:docMk/>
            <pc:sldMk cId="1970849526" sldId="406"/>
            <ac:spMk id="14" creationId="{DC738669-5750-45EA-9715-A0041D4C569B}"/>
          </ac:spMkLst>
        </pc:spChg>
      </pc:sldChg>
      <pc:sldChg chg="delSp del mod">
        <pc:chgData name="bretana1226@gmail.com" userId="34d28fbf11a0a344" providerId="LiveId" clId="{FA3B6688-6A4F-4E2A-BDE2-BC862DF1FB34}" dt="2022-09-14T20:25:38.070" v="12522" actId="2696"/>
        <pc:sldMkLst>
          <pc:docMk/>
          <pc:sldMk cId="2847979076" sldId="407"/>
        </pc:sldMkLst>
        <pc:spChg chg="del">
          <ac:chgData name="bretana1226@gmail.com" userId="34d28fbf11a0a344" providerId="LiveId" clId="{FA3B6688-6A4F-4E2A-BDE2-BC862DF1FB34}" dt="2022-09-10T16:53:32.481" v="21" actId="478"/>
          <ac:spMkLst>
            <pc:docMk/>
            <pc:sldMk cId="2847979076" sldId="407"/>
            <ac:spMk id="19" creationId="{386DB667-0553-4FB8-B0E0-776539934AFF}"/>
          </ac:spMkLst>
        </pc:spChg>
      </pc:sldChg>
      <pc:sldChg chg="delSp modSp mod">
        <pc:chgData name="bretana1226@gmail.com" userId="34d28fbf11a0a344" providerId="LiveId" clId="{FA3B6688-6A4F-4E2A-BDE2-BC862DF1FB34}" dt="2022-09-20T14:57:32.141" v="20257" actId="20577"/>
        <pc:sldMkLst>
          <pc:docMk/>
          <pc:sldMk cId="2046566721" sldId="408"/>
        </pc:sldMkLst>
        <pc:spChg chg="del">
          <ac:chgData name="bretana1226@gmail.com" userId="34d28fbf11a0a344" providerId="LiveId" clId="{FA3B6688-6A4F-4E2A-BDE2-BC862DF1FB34}" dt="2022-09-10T16:53:36.975" v="22" actId="478"/>
          <ac:spMkLst>
            <pc:docMk/>
            <pc:sldMk cId="2046566721" sldId="408"/>
            <ac:spMk id="2" creationId="{2910D835-B454-4270-BB35-86A187307E6F}"/>
          </ac:spMkLst>
        </pc:spChg>
        <pc:spChg chg="del">
          <ac:chgData name="bretana1226@gmail.com" userId="34d28fbf11a0a344" providerId="LiveId" clId="{FA3B6688-6A4F-4E2A-BDE2-BC862DF1FB34}" dt="2022-09-15T22:53:34.661" v="14588" actId="478"/>
          <ac:spMkLst>
            <pc:docMk/>
            <pc:sldMk cId="2046566721" sldId="408"/>
            <ac:spMk id="3" creationId="{7F7F653B-90B5-4F47-A33F-93DCB2EF68C2}"/>
          </ac:spMkLst>
        </pc:spChg>
        <pc:spChg chg="mod">
          <ac:chgData name="bretana1226@gmail.com" userId="34d28fbf11a0a344" providerId="LiveId" clId="{FA3B6688-6A4F-4E2A-BDE2-BC862DF1FB34}" dt="2022-09-15T22:52:57.761" v="14553" actId="20577"/>
          <ac:spMkLst>
            <pc:docMk/>
            <pc:sldMk cId="2046566721" sldId="408"/>
            <ac:spMk id="15" creationId="{40F1DF5B-353A-4270-8C10-6A1509441174}"/>
          </ac:spMkLst>
        </pc:spChg>
        <pc:spChg chg="mod">
          <ac:chgData name="bretana1226@gmail.com" userId="34d28fbf11a0a344" providerId="LiveId" clId="{FA3B6688-6A4F-4E2A-BDE2-BC862DF1FB34}" dt="2022-09-20T14:57:32.141" v="20257" actId="20577"/>
          <ac:spMkLst>
            <pc:docMk/>
            <pc:sldMk cId="2046566721" sldId="408"/>
            <ac:spMk id="16" creationId="{4BDCF583-1D5D-4235-97C2-39272B80A0B1}"/>
          </ac:spMkLst>
        </pc:spChg>
      </pc:sldChg>
      <pc:sldChg chg="delSp del mod">
        <pc:chgData name="bretana1226@gmail.com" userId="34d28fbf11a0a344" providerId="LiveId" clId="{FA3B6688-6A4F-4E2A-BDE2-BC862DF1FB34}" dt="2022-09-14T20:25:38.070" v="12522" actId="2696"/>
        <pc:sldMkLst>
          <pc:docMk/>
          <pc:sldMk cId="1438775458" sldId="410"/>
        </pc:sldMkLst>
        <pc:spChg chg="del">
          <ac:chgData name="bretana1226@gmail.com" userId="34d28fbf11a0a344" providerId="LiveId" clId="{FA3B6688-6A4F-4E2A-BDE2-BC862DF1FB34}" dt="2022-09-10T16:53:43.552" v="23" actId="478"/>
          <ac:spMkLst>
            <pc:docMk/>
            <pc:sldMk cId="1438775458" sldId="410"/>
            <ac:spMk id="4" creationId="{E39EF484-38C8-4EDC-ACF5-695CFB216839}"/>
          </ac:spMkLst>
        </pc:spChg>
      </pc:sldChg>
      <pc:sldChg chg="delSp del mod">
        <pc:chgData name="bretana1226@gmail.com" userId="34d28fbf11a0a344" providerId="LiveId" clId="{FA3B6688-6A4F-4E2A-BDE2-BC862DF1FB34}" dt="2022-09-14T20:25:38.070" v="12522" actId="2696"/>
        <pc:sldMkLst>
          <pc:docMk/>
          <pc:sldMk cId="906100996" sldId="411"/>
        </pc:sldMkLst>
        <pc:spChg chg="del">
          <ac:chgData name="bretana1226@gmail.com" userId="34d28fbf11a0a344" providerId="LiveId" clId="{FA3B6688-6A4F-4E2A-BDE2-BC862DF1FB34}" dt="2022-09-10T16:53:48.220" v="24" actId="478"/>
          <ac:spMkLst>
            <pc:docMk/>
            <pc:sldMk cId="906100996" sldId="411"/>
            <ac:spMk id="14" creationId="{DC738669-5750-45EA-9715-A0041D4C569B}"/>
          </ac:spMkLst>
        </pc:spChg>
      </pc:sldChg>
      <pc:sldChg chg="delSp modSp mod">
        <pc:chgData name="bretana1226@gmail.com" userId="34d28fbf11a0a344" providerId="LiveId" clId="{FA3B6688-6A4F-4E2A-BDE2-BC862DF1FB34}" dt="2022-10-01T22:06:48.866" v="27499" actId="20577"/>
        <pc:sldMkLst>
          <pc:docMk/>
          <pc:sldMk cId="1240896386" sldId="413"/>
        </pc:sldMkLst>
        <pc:spChg chg="del">
          <ac:chgData name="bretana1226@gmail.com" userId="34d28fbf11a0a344" providerId="LiveId" clId="{FA3B6688-6A4F-4E2A-BDE2-BC862DF1FB34}" dt="2022-09-10T16:54:13.261" v="29" actId="478"/>
          <ac:spMkLst>
            <pc:docMk/>
            <pc:sldMk cId="1240896386" sldId="413"/>
            <ac:spMk id="2" creationId="{2910D835-B454-4270-BB35-86A187307E6F}"/>
          </ac:spMkLst>
        </pc:spChg>
        <pc:spChg chg="del">
          <ac:chgData name="bretana1226@gmail.com" userId="34d28fbf11a0a344" providerId="LiveId" clId="{FA3B6688-6A4F-4E2A-BDE2-BC862DF1FB34}" dt="2022-10-01T22:01:40.232" v="27208" actId="478"/>
          <ac:spMkLst>
            <pc:docMk/>
            <pc:sldMk cId="1240896386" sldId="413"/>
            <ac:spMk id="3" creationId="{7F7F653B-90B5-4F47-A33F-93DCB2EF68C2}"/>
          </ac:spMkLst>
        </pc:spChg>
        <pc:spChg chg="mod">
          <ac:chgData name="bretana1226@gmail.com" userId="34d28fbf11a0a344" providerId="LiveId" clId="{FA3B6688-6A4F-4E2A-BDE2-BC862DF1FB34}" dt="2022-10-01T22:06:48.866" v="27499" actId="20577"/>
          <ac:spMkLst>
            <pc:docMk/>
            <pc:sldMk cId="1240896386" sldId="413"/>
            <ac:spMk id="16" creationId="{4BDCF583-1D5D-4235-97C2-39272B80A0B1}"/>
          </ac:spMkLst>
        </pc:spChg>
      </pc:sldChg>
      <pc:sldChg chg="delSp mod">
        <pc:chgData name="bretana1226@gmail.com" userId="34d28fbf11a0a344" providerId="LiveId" clId="{FA3B6688-6A4F-4E2A-BDE2-BC862DF1FB34}" dt="2022-09-10T16:54:25.409" v="32" actId="478"/>
        <pc:sldMkLst>
          <pc:docMk/>
          <pc:sldMk cId="150347787" sldId="415"/>
        </pc:sldMkLst>
        <pc:spChg chg="del">
          <ac:chgData name="bretana1226@gmail.com" userId="34d28fbf11a0a344" providerId="LiveId" clId="{FA3B6688-6A4F-4E2A-BDE2-BC862DF1FB34}" dt="2022-09-10T16:54:25.409" v="32" actId="478"/>
          <ac:spMkLst>
            <pc:docMk/>
            <pc:sldMk cId="150347787" sldId="415"/>
            <ac:spMk id="4" creationId="{E39EF484-38C8-4EDC-ACF5-695CFB216839}"/>
          </ac:spMkLst>
        </pc:spChg>
      </pc:sldChg>
      <pc:sldChg chg="delSp mod">
        <pc:chgData name="bretana1226@gmail.com" userId="34d28fbf11a0a344" providerId="LiveId" clId="{FA3B6688-6A4F-4E2A-BDE2-BC862DF1FB34}" dt="2022-09-10T16:54:28.942" v="33" actId="478"/>
        <pc:sldMkLst>
          <pc:docMk/>
          <pc:sldMk cId="92870592" sldId="416"/>
        </pc:sldMkLst>
        <pc:spChg chg="del">
          <ac:chgData name="bretana1226@gmail.com" userId="34d28fbf11a0a344" providerId="LiveId" clId="{FA3B6688-6A4F-4E2A-BDE2-BC862DF1FB34}" dt="2022-09-10T16:54:28.942" v="33" actId="478"/>
          <ac:spMkLst>
            <pc:docMk/>
            <pc:sldMk cId="92870592" sldId="416"/>
            <ac:spMk id="14" creationId="{DC738669-5750-45EA-9715-A0041D4C569B}"/>
          </ac:spMkLst>
        </pc:spChg>
      </pc:sldChg>
      <pc:sldChg chg="delSp modSp del mod ord">
        <pc:chgData name="bretana1226@gmail.com" userId="34d28fbf11a0a344" providerId="LiveId" clId="{FA3B6688-6A4F-4E2A-BDE2-BC862DF1FB34}" dt="2022-10-04T18:26:47.100" v="35975" actId="2696"/>
        <pc:sldMkLst>
          <pc:docMk/>
          <pc:sldMk cId="307844476" sldId="418"/>
        </pc:sldMkLst>
        <pc:spChg chg="del">
          <ac:chgData name="bretana1226@gmail.com" userId="34d28fbf11a0a344" providerId="LiveId" clId="{FA3B6688-6A4F-4E2A-BDE2-BC862DF1FB34}" dt="2022-09-10T16:54:17.513" v="30" actId="478"/>
          <ac:spMkLst>
            <pc:docMk/>
            <pc:sldMk cId="307844476" sldId="418"/>
            <ac:spMk id="4" creationId="{0C329F70-04F7-4C70-BCF8-D4371F54EF2F}"/>
          </ac:spMkLst>
        </pc:spChg>
        <pc:spChg chg="del">
          <ac:chgData name="bretana1226@gmail.com" userId="34d28fbf11a0a344" providerId="LiveId" clId="{FA3B6688-6A4F-4E2A-BDE2-BC862DF1FB34}" dt="2022-09-28T22:24:24.923" v="26142" actId="478"/>
          <ac:spMkLst>
            <pc:docMk/>
            <pc:sldMk cId="307844476" sldId="418"/>
            <ac:spMk id="5" creationId="{06A3302E-502D-4151-81C9-5FD6AF9596D6}"/>
          </ac:spMkLst>
        </pc:spChg>
        <pc:spChg chg="mod">
          <ac:chgData name="bretana1226@gmail.com" userId="34d28fbf11a0a344" providerId="LiveId" clId="{FA3B6688-6A4F-4E2A-BDE2-BC862DF1FB34}" dt="2022-10-03T20:14:35.960" v="28123" actId="20577"/>
          <ac:spMkLst>
            <pc:docMk/>
            <pc:sldMk cId="307844476" sldId="418"/>
            <ac:spMk id="7" creationId="{4B18D636-CC10-4B1E-AA38-419DCCF2D9C9}"/>
          </ac:spMkLst>
        </pc:spChg>
        <pc:spChg chg="mod">
          <ac:chgData name="bretana1226@gmail.com" userId="34d28fbf11a0a344" providerId="LiveId" clId="{FA3B6688-6A4F-4E2A-BDE2-BC862DF1FB34}" dt="2022-09-28T22:24:08.007" v="26135" actId="20577"/>
          <ac:spMkLst>
            <pc:docMk/>
            <pc:sldMk cId="307844476" sldId="418"/>
            <ac:spMk id="9" creationId="{0D098C43-2F2A-4100-89BC-5931039293FA}"/>
          </ac:spMkLst>
        </pc:spChg>
        <pc:spChg chg="mod">
          <ac:chgData name="bretana1226@gmail.com" userId="34d28fbf11a0a344" providerId="LiveId" clId="{FA3B6688-6A4F-4E2A-BDE2-BC862DF1FB34}" dt="2022-10-03T20:16:21.819" v="28308" actId="404"/>
          <ac:spMkLst>
            <pc:docMk/>
            <pc:sldMk cId="307844476" sldId="418"/>
            <ac:spMk id="10" creationId="{1DB251F7-EBE7-46AC-A920-FFE2C5AF68EA}"/>
          </ac:spMkLst>
        </pc:spChg>
        <pc:spChg chg="mod">
          <ac:chgData name="bretana1226@gmail.com" userId="34d28fbf11a0a344" providerId="LiveId" clId="{FA3B6688-6A4F-4E2A-BDE2-BC862DF1FB34}" dt="2022-09-28T22:24:12.751" v="26139" actId="20577"/>
          <ac:spMkLst>
            <pc:docMk/>
            <pc:sldMk cId="307844476" sldId="418"/>
            <ac:spMk id="11" creationId="{60726BA7-44D6-4116-90E3-38325026EAAD}"/>
          </ac:spMkLst>
        </pc:spChg>
        <pc:spChg chg="mod">
          <ac:chgData name="bretana1226@gmail.com" userId="34d28fbf11a0a344" providerId="LiveId" clId="{FA3B6688-6A4F-4E2A-BDE2-BC862DF1FB34}" dt="2022-10-03T20:17:22.348" v="28440" actId="20577"/>
          <ac:spMkLst>
            <pc:docMk/>
            <pc:sldMk cId="307844476" sldId="418"/>
            <ac:spMk id="12" creationId="{7FB7F30B-2A84-4C44-BC5A-E826ED6E74A2}"/>
          </ac:spMkLst>
        </pc:spChg>
      </pc:sldChg>
      <pc:sldChg chg="delSp modSp del mod ord">
        <pc:chgData name="bretana1226@gmail.com" userId="34d28fbf11a0a344" providerId="LiveId" clId="{FA3B6688-6A4F-4E2A-BDE2-BC862DF1FB34}" dt="2022-09-28T22:26:54.379" v="26157" actId="2696"/>
        <pc:sldMkLst>
          <pc:docMk/>
          <pc:sldMk cId="136961135" sldId="419"/>
        </pc:sldMkLst>
        <pc:spChg chg="mod">
          <ac:chgData name="bretana1226@gmail.com" userId="34d28fbf11a0a344" providerId="LiveId" clId="{FA3B6688-6A4F-4E2A-BDE2-BC862DF1FB34}" dt="2022-09-28T21:33:12.730" v="25681" actId="20577"/>
          <ac:spMkLst>
            <pc:docMk/>
            <pc:sldMk cId="136961135" sldId="419"/>
            <ac:spMk id="7" creationId="{47788B34-4190-4916-9048-47720EA5ABF1}"/>
          </ac:spMkLst>
        </pc:spChg>
        <pc:spChg chg="del">
          <ac:chgData name="bretana1226@gmail.com" userId="34d28fbf11a0a344" providerId="LiveId" clId="{FA3B6688-6A4F-4E2A-BDE2-BC862DF1FB34}" dt="2022-09-10T16:54:21.563" v="31" actId="478"/>
          <ac:spMkLst>
            <pc:docMk/>
            <pc:sldMk cId="136961135" sldId="419"/>
            <ac:spMk id="14" creationId="{D236478C-E242-44E0-8357-C72C9B588CA7}"/>
          </ac:spMkLst>
        </pc:spChg>
      </pc:sldChg>
      <pc:sldChg chg="delSp modSp mod">
        <pc:chgData name="bretana1226@gmail.com" userId="34d28fbf11a0a344" providerId="LiveId" clId="{FA3B6688-6A4F-4E2A-BDE2-BC862DF1FB34}" dt="2022-10-03T20:14:17.299" v="28109" actId="20577"/>
        <pc:sldMkLst>
          <pc:docMk/>
          <pc:sldMk cId="1782630532" sldId="420"/>
        </pc:sldMkLst>
        <pc:spChg chg="del">
          <ac:chgData name="bretana1226@gmail.com" userId="34d28fbf11a0a344" providerId="LiveId" clId="{FA3B6688-6A4F-4E2A-BDE2-BC862DF1FB34}" dt="2022-09-10T16:53:52.342" v="25" actId="478"/>
          <ac:spMkLst>
            <pc:docMk/>
            <pc:sldMk cId="1782630532" sldId="420"/>
            <ac:spMk id="4" creationId="{0C329F70-04F7-4C70-BCF8-D4371F54EF2F}"/>
          </ac:spMkLst>
        </pc:spChg>
        <pc:spChg chg="del">
          <ac:chgData name="bretana1226@gmail.com" userId="34d28fbf11a0a344" providerId="LiveId" clId="{FA3B6688-6A4F-4E2A-BDE2-BC862DF1FB34}" dt="2022-09-20T00:30:00.548" v="20180" actId="478"/>
          <ac:spMkLst>
            <pc:docMk/>
            <pc:sldMk cId="1782630532" sldId="420"/>
            <ac:spMk id="5" creationId="{06A3302E-502D-4151-81C9-5FD6AF9596D6}"/>
          </ac:spMkLst>
        </pc:spChg>
        <pc:spChg chg="mod">
          <ac:chgData name="bretana1226@gmail.com" userId="34d28fbf11a0a344" providerId="LiveId" clId="{FA3B6688-6A4F-4E2A-BDE2-BC862DF1FB34}" dt="2022-10-03T20:14:17.299" v="28109" actId="20577"/>
          <ac:spMkLst>
            <pc:docMk/>
            <pc:sldMk cId="1782630532" sldId="420"/>
            <ac:spMk id="7" creationId="{4B18D636-CC10-4B1E-AA38-419DCCF2D9C9}"/>
          </ac:spMkLst>
        </pc:spChg>
        <pc:spChg chg="mod">
          <ac:chgData name="bretana1226@gmail.com" userId="34d28fbf11a0a344" providerId="LiveId" clId="{FA3B6688-6A4F-4E2A-BDE2-BC862DF1FB34}" dt="2022-09-28T22:12:27.103" v="25838" actId="20577"/>
          <ac:spMkLst>
            <pc:docMk/>
            <pc:sldMk cId="1782630532" sldId="420"/>
            <ac:spMk id="9" creationId="{0D098C43-2F2A-4100-89BC-5931039293FA}"/>
          </ac:spMkLst>
        </pc:spChg>
        <pc:spChg chg="mod">
          <ac:chgData name="bretana1226@gmail.com" userId="34d28fbf11a0a344" providerId="LiveId" clId="{FA3B6688-6A4F-4E2A-BDE2-BC862DF1FB34}" dt="2022-09-28T22:15:52.620" v="25971" actId="20577"/>
          <ac:spMkLst>
            <pc:docMk/>
            <pc:sldMk cId="1782630532" sldId="420"/>
            <ac:spMk id="10" creationId="{1DB251F7-EBE7-46AC-A920-FFE2C5AF68EA}"/>
          </ac:spMkLst>
        </pc:spChg>
        <pc:spChg chg="mod">
          <ac:chgData name="bretana1226@gmail.com" userId="34d28fbf11a0a344" providerId="LiveId" clId="{FA3B6688-6A4F-4E2A-BDE2-BC862DF1FB34}" dt="2022-09-28T22:15:57.916" v="25972" actId="20577"/>
          <ac:spMkLst>
            <pc:docMk/>
            <pc:sldMk cId="1782630532" sldId="420"/>
            <ac:spMk id="11" creationId="{60726BA7-44D6-4116-90E3-38325026EAAD}"/>
          </ac:spMkLst>
        </pc:spChg>
        <pc:spChg chg="mod">
          <ac:chgData name="bretana1226@gmail.com" userId="34d28fbf11a0a344" providerId="LiveId" clId="{FA3B6688-6A4F-4E2A-BDE2-BC862DF1FB34}" dt="2022-09-28T22:16:44.805" v="25983" actId="20577"/>
          <ac:spMkLst>
            <pc:docMk/>
            <pc:sldMk cId="1782630532" sldId="420"/>
            <ac:spMk id="12" creationId="{7FB7F30B-2A84-4C44-BC5A-E826ED6E74A2}"/>
          </ac:spMkLst>
        </pc:spChg>
      </pc:sldChg>
      <pc:sldChg chg="addSp delSp modSp del mod">
        <pc:chgData name="bretana1226@gmail.com" userId="34d28fbf11a0a344" providerId="LiveId" clId="{FA3B6688-6A4F-4E2A-BDE2-BC862DF1FB34}" dt="2022-09-28T22:25:49.548" v="26154" actId="2696"/>
        <pc:sldMkLst>
          <pc:docMk/>
          <pc:sldMk cId="1324817991" sldId="421"/>
        </pc:sldMkLst>
        <pc:spChg chg="add mod">
          <ac:chgData name="bretana1226@gmail.com" userId="34d28fbf11a0a344" providerId="LiveId" clId="{FA3B6688-6A4F-4E2A-BDE2-BC862DF1FB34}" dt="2022-09-28T22:24:30.729" v="26143" actId="478"/>
          <ac:spMkLst>
            <pc:docMk/>
            <pc:sldMk cId="1324817991" sldId="421"/>
            <ac:spMk id="3" creationId="{3678942E-E99D-B545-D562-A6C7224EE29A}"/>
          </ac:spMkLst>
        </pc:spChg>
        <pc:spChg chg="add mod">
          <ac:chgData name="bretana1226@gmail.com" userId="34d28fbf11a0a344" providerId="LiveId" clId="{FA3B6688-6A4F-4E2A-BDE2-BC862DF1FB34}" dt="2022-09-28T22:24:33.957" v="26144" actId="478"/>
          <ac:spMkLst>
            <pc:docMk/>
            <pc:sldMk cId="1324817991" sldId="421"/>
            <ac:spMk id="5" creationId="{BF28A0BA-F983-85AC-EC74-E1C4AD67972C}"/>
          </ac:spMkLst>
        </pc:spChg>
        <pc:spChg chg="mod">
          <ac:chgData name="bretana1226@gmail.com" userId="34d28fbf11a0a344" providerId="LiveId" clId="{FA3B6688-6A4F-4E2A-BDE2-BC862DF1FB34}" dt="2022-09-28T22:23:20.278" v="26114" actId="20577"/>
          <ac:spMkLst>
            <pc:docMk/>
            <pc:sldMk cId="1324817991" sldId="421"/>
            <ac:spMk id="7" creationId="{47788B34-4190-4916-9048-47720EA5ABF1}"/>
          </ac:spMkLst>
        </pc:spChg>
        <pc:spChg chg="mod">
          <ac:chgData name="bretana1226@gmail.com" userId="34d28fbf11a0a344" providerId="LiveId" clId="{FA3B6688-6A4F-4E2A-BDE2-BC862DF1FB34}" dt="2022-09-28T22:20:41.999" v="26061" actId="20577"/>
          <ac:spMkLst>
            <pc:docMk/>
            <pc:sldMk cId="1324817991" sldId="421"/>
            <ac:spMk id="8" creationId="{ABA415A0-3B77-43FB-A408-5F1DA4B0AAFA}"/>
          </ac:spMkLst>
        </pc:spChg>
        <pc:spChg chg="mod">
          <ac:chgData name="bretana1226@gmail.com" userId="34d28fbf11a0a344" providerId="LiveId" clId="{FA3B6688-6A4F-4E2A-BDE2-BC862DF1FB34}" dt="2022-09-28T22:20:07.038" v="26054" actId="403"/>
          <ac:spMkLst>
            <pc:docMk/>
            <pc:sldMk cId="1324817991" sldId="421"/>
            <ac:spMk id="9" creationId="{8598ECEC-4413-4244-8F21-0076EC511806}"/>
          </ac:spMkLst>
        </pc:spChg>
        <pc:spChg chg="del mod">
          <ac:chgData name="bretana1226@gmail.com" userId="34d28fbf11a0a344" providerId="LiveId" clId="{FA3B6688-6A4F-4E2A-BDE2-BC862DF1FB34}" dt="2022-09-28T22:24:33.957" v="26144" actId="478"/>
          <ac:spMkLst>
            <pc:docMk/>
            <pc:sldMk cId="1324817991" sldId="421"/>
            <ac:spMk id="10" creationId="{34A9BC34-CFDB-4D7A-8D6C-1CE608D0909F}"/>
          </ac:spMkLst>
        </pc:spChg>
        <pc:spChg chg="del mod">
          <ac:chgData name="bretana1226@gmail.com" userId="34d28fbf11a0a344" providerId="LiveId" clId="{FA3B6688-6A4F-4E2A-BDE2-BC862DF1FB34}" dt="2022-09-28T22:24:30.729" v="26143" actId="478"/>
          <ac:spMkLst>
            <pc:docMk/>
            <pc:sldMk cId="1324817991" sldId="421"/>
            <ac:spMk id="11" creationId="{1D014E48-5DD9-49CE-AD5B-0FEF69204F68}"/>
          </ac:spMkLst>
        </pc:spChg>
        <pc:spChg chg="mod">
          <ac:chgData name="bretana1226@gmail.com" userId="34d28fbf11a0a344" providerId="LiveId" clId="{FA3B6688-6A4F-4E2A-BDE2-BC862DF1FB34}" dt="2022-09-28T22:24:52.449" v="26145" actId="1076"/>
          <ac:spMkLst>
            <pc:docMk/>
            <pc:sldMk cId="1324817991" sldId="421"/>
            <ac:spMk id="12" creationId="{3A63626D-0E6E-4023-ABFC-A744C9862159}"/>
          </ac:spMkLst>
        </pc:spChg>
        <pc:spChg chg="mod">
          <ac:chgData name="bretana1226@gmail.com" userId="34d28fbf11a0a344" providerId="LiveId" clId="{FA3B6688-6A4F-4E2A-BDE2-BC862DF1FB34}" dt="2022-09-28T22:22:34.874" v="26084" actId="20577"/>
          <ac:spMkLst>
            <pc:docMk/>
            <pc:sldMk cId="1324817991" sldId="421"/>
            <ac:spMk id="13" creationId="{258E9390-685C-4BAD-BFAD-EC56E81C4745}"/>
          </ac:spMkLst>
        </pc:spChg>
        <pc:spChg chg="del">
          <ac:chgData name="bretana1226@gmail.com" userId="34d28fbf11a0a344" providerId="LiveId" clId="{FA3B6688-6A4F-4E2A-BDE2-BC862DF1FB34}" dt="2022-09-10T16:53:56.468" v="26" actId="478"/>
          <ac:spMkLst>
            <pc:docMk/>
            <pc:sldMk cId="1324817991" sldId="421"/>
            <ac:spMk id="14" creationId="{D236478C-E242-44E0-8357-C72C9B588CA7}"/>
          </ac:spMkLst>
        </pc:spChg>
      </pc:sldChg>
      <pc:sldChg chg="delSp modSp new mod">
        <pc:chgData name="bretana1226@gmail.com" userId="34d28fbf11a0a344" providerId="LiveId" clId="{FA3B6688-6A4F-4E2A-BDE2-BC862DF1FB34}" dt="2022-09-10T21:12:38.529" v="1917" actId="20577"/>
        <pc:sldMkLst>
          <pc:docMk/>
          <pc:sldMk cId="4122797327" sldId="422"/>
        </pc:sldMkLst>
        <pc:spChg chg="mod">
          <ac:chgData name="bretana1226@gmail.com" userId="34d28fbf11a0a344" providerId="LiveId" clId="{FA3B6688-6A4F-4E2A-BDE2-BC862DF1FB34}" dt="2022-09-10T21:03:42.071" v="1634" actId="20577"/>
          <ac:spMkLst>
            <pc:docMk/>
            <pc:sldMk cId="4122797327" sldId="422"/>
            <ac:spMk id="2" creationId="{5EED2D48-F228-F933-8E5D-D18EF91D6598}"/>
          </ac:spMkLst>
        </pc:spChg>
        <pc:spChg chg="mod">
          <ac:chgData name="bretana1226@gmail.com" userId="34d28fbf11a0a344" providerId="LiveId" clId="{FA3B6688-6A4F-4E2A-BDE2-BC862DF1FB34}" dt="2022-09-10T21:03:55.286" v="1635"/>
          <ac:spMkLst>
            <pc:docMk/>
            <pc:sldMk cId="4122797327" sldId="422"/>
            <ac:spMk id="3" creationId="{C8A1D508-EF85-BEF0-C60F-18B5FE58565F}"/>
          </ac:spMkLst>
        </pc:spChg>
        <pc:spChg chg="mod">
          <ac:chgData name="bretana1226@gmail.com" userId="34d28fbf11a0a344" providerId="LiveId" clId="{FA3B6688-6A4F-4E2A-BDE2-BC862DF1FB34}" dt="2022-09-10T21:07:07.576" v="1685" actId="21"/>
          <ac:spMkLst>
            <pc:docMk/>
            <pc:sldMk cId="4122797327" sldId="422"/>
            <ac:spMk id="4" creationId="{288C00C4-8A17-D642-1444-C7C26E54F15A}"/>
          </ac:spMkLst>
        </pc:spChg>
        <pc:spChg chg="mod">
          <ac:chgData name="bretana1226@gmail.com" userId="34d28fbf11a0a344" providerId="LiveId" clId="{FA3B6688-6A4F-4E2A-BDE2-BC862DF1FB34}" dt="2022-09-10T21:12:38.529" v="1917" actId="20577"/>
          <ac:spMkLst>
            <pc:docMk/>
            <pc:sldMk cId="4122797327" sldId="422"/>
            <ac:spMk id="5" creationId="{BF7490D9-7A4B-933D-0914-EFDCB72F2090}"/>
          </ac:spMkLst>
        </pc:spChg>
        <pc:spChg chg="mod">
          <ac:chgData name="bretana1226@gmail.com" userId="34d28fbf11a0a344" providerId="LiveId" clId="{FA3B6688-6A4F-4E2A-BDE2-BC862DF1FB34}" dt="2022-09-10T21:08:04.020" v="1763" actId="15"/>
          <ac:spMkLst>
            <pc:docMk/>
            <pc:sldMk cId="4122797327" sldId="422"/>
            <ac:spMk id="6" creationId="{B4625257-5A68-6892-0081-B815EB878D66}"/>
          </ac:spMkLst>
        </pc:spChg>
        <pc:spChg chg="mod">
          <ac:chgData name="bretana1226@gmail.com" userId="34d28fbf11a0a344" providerId="LiveId" clId="{FA3B6688-6A4F-4E2A-BDE2-BC862DF1FB34}" dt="2022-09-10T21:09:17.160" v="1800" actId="20577"/>
          <ac:spMkLst>
            <pc:docMk/>
            <pc:sldMk cId="4122797327" sldId="422"/>
            <ac:spMk id="7" creationId="{9E6CA33B-1380-E11A-D216-ABFC8FAAC344}"/>
          </ac:spMkLst>
        </pc:spChg>
        <pc:spChg chg="mod">
          <ac:chgData name="bretana1226@gmail.com" userId="34d28fbf11a0a344" providerId="LiveId" clId="{FA3B6688-6A4F-4E2A-BDE2-BC862DF1FB34}" dt="2022-09-10T21:12:10.863" v="1910" actId="20577"/>
          <ac:spMkLst>
            <pc:docMk/>
            <pc:sldMk cId="4122797327" sldId="422"/>
            <ac:spMk id="8" creationId="{83BAC937-927F-117B-58C2-0EA759117620}"/>
          </ac:spMkLst>
        </pc:spChg>
        <pc:spChg chg="del">
          <ac:chgData name="bretana1226@gmail.com" userId="34d28fbf11a0a344" providerId="LiveId" clId="{FA3B6688-6A4F-4E2A-BDE2-BC862DF1FB34}" dt="2022-09-10T21:12:16.782" v="1911" actId="478"/>
          <ac:spMkLst>
            <pc:docMk/>
            <pc:sldMk cId="4122797327" sldId="422"/>
            <ac:spMk id="9" creationId="{8C1B2551-72B6-2F92-8B54-2C2DE6343B99}"/>
          </ac:spMkLst>
        </pc:spChg>
        <pc:spChg chg="del">
          <ac:chgData name="bretana1226@gmail.com" userId="34d28fbf11a0a344" providerId="LiveId" clId="{FA3B6688-6A4F-4E2A-BDE2-BC862DF1FB34}" dt="2022-09-10T21:12:19.455" v="1912" actId="478"/>
          <ac:spMkLst>
            <pc:docMk/>
            <pc:sldMk cId="4122797327" sldId="422"/>
            <ac:spMk id="10" creationId="{E1CA7928-73FF-3570-2ADE-DFBA563A9FB0}"/>
          </ac:spMkLst>
        </pc:spChg>
      </pc:sldChg>
      <pc:sldChg chg="addSp modSp add mod setBg">
        <pc:chgData name="bretana1226@gmail.com" userId="34d28fbf11a0a344" providerId="LiveId" clId="{FA3B6688-6A4F-4E2A-BDE2-BC862DF1FB34}" dt="2022-09-19T23:42:12.382" v="19762" actId="27636"/>
        <pc:sldMkLst>
          <pc:docMk/>
          <pc:sldMk cId="704117302" sldId="423"/>
        </pc:sldMkLst>
        <pc:spChg chg="mod ord">
          <ac:chgData name="bretana1226@gmail.com" userId="34d28fbf11a0a344" providerId="LiveId" clId="{FA3B6688-6A4F-4E2A-BDE2-BC862DF1FB34}" dt="2022-09-10T21:55:03.034" v="2763" actId="26606"/>
          <ac:spMkLst>
            <pc:docMk/>
            <pc:sldMk cId="704117302" sldId="423"/>
            <ac:spMk id="6" creationId="{9ED907F8-C614-4D59-A03F-BF9CD5E35703}"/>
          </ac:spMkLst>
        </pc:spChg>
        <pc:spChg chg="mod">
          <ac:chgData name="bretana1226@gmail.com" userId="34d28fbf11a0a344" providerId="LiveId" clId="{FA3B6688-6A4F-4E2A-BDE2-BC862DF1FB34}" dt="2022-09-10T23:32:04.133" v="5655" actId="20577"/>
          <ac:spMkLst>
            <pc:docMk/>
            <pc:sldMk cId="704117302" sldId="423"/>
            <ac:spMk id="11" creationId="{23418ADF-358F-4647-A511-FCFFEDA83429}"/>
          </ac:spMkLst>
        </pc:spChg>
        <pc:spChg chg="mod ord">
          <ac:chgData name="bretana1226@gmail.com" userId="34d28fbf11a0a344" providerId="LiveId" clId="{FA3B6688-6A4F-4E2A-BDE2-BC862DF1FB34}" dt="2022-09-19T23:42:12.382" v="19762" actId="27636"/>
          <ac:spMkLst>
            <pc:docMk/>
            <pc:sldMk cId="704117302" sldId="423"/>
            <ac:spMk id="12" creationId="{E5127060-CDBF-435F-9009-A5451CCE305D}"/>
          </ac:spMkLst>
        </pc:spChg>
        <pc:spChg chg="add">
          <ac:chgData name="bretana1226@gmail.com" userId="34d28fbf11a0a344" providerId="LiveId" clId="{FA3B6688-6A4F-4E2A-BDE2-BC862DF1FB34}" dt="2022-09-10T21:55:03.034" v="2763" actId="26606"/>
          <ac:spMkLst>
            <pc:docMk/>
            <pc:sldMk cId="704117302" sldId="423"/>
            <ac:spMk id="42" creationId="{A5931BE0-4B93-4D6C-878E-ACC59D6B4587}"/>
          </ac:spMkLst>
        </pc:spChg>
        <pc:spChg chg="add">
          <ac:chgData name="bretana1226@gmail.com" userId="34d28fbf11a0a344" providerId="LiveId" clId="{FA3B6688-6A4F-4E2A-BDE2-BC862DF1FB34}" dt="2022-09-10T21:55:03.034" v="2763" actId="26606"/>
          <ac:spMkLst>
            <pc:docMk/>
            <pc:sldMk cId="704117302" sldId="423"/>
            <ac:spMk id="48" creationId="{B2927C5B-9D96-4687-ABF4-1B10D02048E9}"/>
          </ac:spMkLst>
        </pc:spChg>
        <pc:grpChg chg="add">
          <ac:chgData name="bretana1226@gmail.com" userId="34d28fbf11a0a344" providerId="LiveId" clId="{FA3B6688-6A4F-4E2A-BDE2-BC862DF1FB34}" dt="2022-09-10T21:55:03.034" v="2763" actId="26606"/>
          <ac:grpSpMkLst>
            <pc:docMk/>
            <pc:sldMk cId="704117302" sldId="423"/>
            <ac:grpSpMk id="36" creationId="{3BDBC526-6DCD-4FF6-8395-D8C22E46E527}"/>
          </ac:grpSpMkLst>
        </pc:grpChg>
        <pc:grpChg chg="add">
          <ac:chgData name="bretana1226@gmail.com" userId="34d28fbf11a0a344" providerId="LiveId" clId="{FA3B6688-6A4F-4E2A-BDE2-BC862DF1FB34}" dt="2022-09-10T21:55:03.034" v="2763" actId="26606"/>
          <ac:grpSpMkLst>
            <pc:docMk/>
            <pc:sldMk cId="704117302" sldId="423"/>
            <ac:grpSpMk id="44" creationId="{411F00A8-9A7A-42D2-A01B-CAA85EB81255}"/>
          </ac:grpSpMkLst>
        </pc:grpChg>
        <pc:grpChg chg="add">
          <ac:chgData name="bretana1226@gmail.com" userId="34d28fbf11a0a344" providerId="LiveId" clId="{FA3B6688-6A4F-4E2A-BDE2-BC862DF1FB34}" dt="2022-09-10T21:55:03.034" v="2763" actId="26606"/>
          <ac:grpSpMkLst>
            <pc:docMk/>
            <pc:sldMk cId="704117302" sldId="423"/>
            <ac:grpSpMk id="50" creationId="{0411FF82-E016-4196-AF80-14B7376D93E5}"/>
          </ac:grpSpMkLst>
        </pc:grpChg>
        <pc:picChg chg="mod ord">
          <ac:chgData name="bretana1226@gmail.com" userId="34d28fbf11a0a344" providerId="LiveId" clId="{FA3B6688-6A4F-4E2A-BDE2-BC862DF1FB34}" dt="2022-09-10T21:55:03.034" v="2763" actId="26606"/>
          <ac:picMkLst>
            <pc:docMk/>
            <pc:sldMk cId="704117302" sldId="423"/>
            <ac:picMk id="20" creationId="{528A7D8D-1AB5-46C4-93FA-D92C2FD51692}"/>
          </ac:picMkLst>
        </pc:picChg>
        <pc:picChg chg="mod">
          <ac:chgData name="bretana1226@gmail.com" userId="34d28fbf11a0a344" providerId="LiveId" clId="{FA3B6688-6A4F-4E2A-BDE2-BC862DF1FB34}" dt="2022-09-10T21:55:03.034" v="2763" actId="26606"/>
          <ac:picMkLst>
            <pc:docMk/>
            <pc:sldMk cId="704117302" sldId="423"/>
            <ac:picMk id="21" creationId="{924DDF14-3AFB-DFE1-251B-4E38E43345B6}"/>
          </ac:picMkLst>
        </pc:picChg>
        <pc:picChg chg="mod ord">
          <ac:chgData name="bretana1226@gmail.com" userId="34d28fbf11a0a344" providerId="LiveId" clId="{FA3B6688-6A4F-4E2A-BDE2-BC862DF1FB34}" dt="2022-09-10T21:55:03.034" v="2763" actId="26606"/>
          <ac:picMkLst>
            <pc:docMk/>
            <pc:sldMk cId="704117302" sldId="423"/>
            <ac:picMk id="25" creationId="{B7353C46-ACC1-4078-85C2-26B57B0E58B7}"/>
          </ac:picMkLst>
        </pc:picChg>
        <pc:picChg chg="mod">
          <ac:chgData name="bretana1226@gmail.com" userId="34d28fbf11a0a344" providerId="LiveId" clId="{FA3B6688-6A4F-4E2A-BDE2-BC862DF1FB34}" dt="2022-09-10T21:55:03.034" v="2763" actId="26606"/>
          <ac:picMkLst>
            <pc:docMk/>
            <pc:sldMk cId="704117302" sldId="423"/>
            <ac:picMk id="31" creationId="{5C7238A2-1F3D-2B95-0777-9D91EB7E2E00}"/>
          </ac:picMkLst>
        </pc:picChg>
      </pc:sldChg>
      <pc:sldChg chg="delSp modSp new mod">
        <pc:chgData name="bretana1226@gmail.com" userId="34d28fbf11a0a344" providerId="LiveId" clId="{FA3B6688-6A4F-4E2A-BDE2-BC862DF1FB34}" dt="2022-09-19T17:46:56.251" v="17590" actId="478"/>
        <pc:sldMkLst>
          <pc:docMk/>
          <pc:sldMk cId="1532799214" sldId="424"/>
        </pc:sldMkLst>
        <pc:spChg chg="mod">
          <ac:chgData name="bretana1226@gmail.com" userId="34d28fbf11a0a344" providerId="LiveId" clId="{FA3B6688-6A4F-4E2A-BDE2-BC862DF1FB34}" dt="2022-09-10T23:11:25.462" v="4345" actId="404"/>
          <ac:spMkLst>
            <pc:docMk/>
            <pc:sldMk cId="1532799214" sldId="424"/>
            <ac:spMk id="2" creationId="{52BBEC8C-9C3F-0453-F237-E32DB7FADEF3}"/>
          </ac:spMkLst>
        </pc:spChg>
        <pc:spChg chg="mod">
          <ac:chgData name="bretana1226@gmail.com" userId="34d28fbf11a0a344" providerId="LiveId" clId="{FA3B6688-6A4F-4E2A-BDE2-BC862DF1FB34}" dt="2022-09-10T23:36:00.640" v="5696" actId="20577"/>
          <ac:spMkLst>
            <pc:docMk/>
            <pc:sldMk cId="1532799214" sldId="424"/>
            <ac:spMk id="3" creationId="{D28D0612-5270-142D-1C38-3F1F862471A6}"/>
          </ac:spMkLst>
        </pc:spChg>
        <pc:spChg chg="del mod">
          <ac:chgData name="bretana1226@gmail.com" userId="34d28fbf11a0a344" providerId="LiveId" clId="{FA3B6688-6A4F-4E2A-BDE2-BC862DF1FB34}" dt="2022-09-10T23:20:27.356" v="5154" actId="478"/>
          <ac:spMkLst>
            <pc:docMk/>
            <pc:sldMk cId="1532799214" sldId="424"/>
            <ac:spMk id="4" creationId="{574461DD-5115-7E07-DB0E-8E7458C4B4BB}"/>
          </ac:spMkLst>
        </pc:spChg>
        <pc:spChg chg="del">
          <ac:chgData name="bretana1226@gmail.com" userId="34d28fbf11a0a344" providerId="LiveId" clId="{FA3B6688-6A4F-4E2A-BDE2-BC862DF1FB34}" dt="2022-09-10T23:07:25.580" v="4004" actId="478"/>
          <ac:spMkLst>
            <pc:docMk/>
            <pc:sldMk cId="1532799214" sldId="424"/>
            <ac:spMk id="5" creationId="{F3FADC7F-B819-FD5A-1A50-07225E98C2BF}"/>
          </ac:spMkLst>
        </pc:spChg>
        <pc:spChg chg="del mod">
          <ac:chgData name="bretana1226@gmail.com" userId="34d28fbf11a0a344" providerId="LiveId" clId="{FA3B6688-6A4F-4E2A-BDE2-BC862DF1FB34}" dt="2022-09-19T17:46:56.251" v="17590" actId="478"/>
          <ac:spMkLst>
            <pc:docMk/>
            <pc:sldMk cId="1532799214" sldId="424"/>
            <ac:spMk id="6" creationId="{7056F904-7AD7-C4FD-7A73-709DA83D16A2}"/>
          </ac:spMkLst>
        </pc:spChg>
      </pc:sldChg>
      <pc:sldChg chg="delSp modSp mod">
        <pc:chgData name="bretana1226@gmail.com" userId="34d28fbf11a0a344" providerId="LiveId" clId="{FA3B6688-6A4F-4E2A-BDE2-BC862DF1FB34}" dt="2022-09-19T23:44:43.987" v="19789"/>
        <pc:sldMkLst>
          <pc:docMk/>
          <pc:sldMk cId="4258866413" sldId="429"/>
        </pc:sldMkLst>
        <pc:spChg chg="mod">
          <ac:chgData name="bretana1226@gmail.com" userId="34d28fbf11a0a344" providerId="LiveId" clId="{FA3B6688-6A4F-4E2A-BDE2-BC862DF1FB34}" dt="2022-09-19T23:44:25.443" v="19787" actId="15"/>
          <ac:spMkLst>
            <pc:docMk/>
            <pc:sldMk cId="4258866413" sldId="429"/>
            <ac:spMk id="3" creationId="{E43ED32E-2098-48E4-D894-58B9DB4A2B9A}"/>
          </ac:spMkLst>
        </pc:spChg>
        <pc:spChg chg="del">
          <ac:chgData name="bretana1226@gmail.com" userId="34d28fbf11a0a344" providerId="LiveId" clId="{FA3B6688-6A4F-4E2A-BDE2-BC862DF1FB34}" dt="2022-09-19T17:46:48.916" v="17589" actId="478"/>
          <ac:spMkLst>
            <pc:docMk/>
            <pc:sldMk cId="4258866413" sldId="429"/>
            <ac:spMk id="5" creationId="{4FE67994-7948-C5D7-3489-4280E015AC9D}"/>
          </ac:spMkLst>
        </pc:spChg>
        <pc:spChg chg="del mod">
          <ac:chgData name="bretana1226@gmail.com" userId="34d28fbf11a0a344" providerId="LiveId" clId="{FA3B6688-6A4F-4E2A-BDE2-BC862DF1FB34}" dt="2022-09-19T23:44:43.987" v="19789"/>
          <ac:spMkLst>
            <pc:docMk/>
            <pc:sldMk cId="4258866413" sldId="429"/>
            <ac:spMk id="7" creationId="{E8E9174D-F2AC-C4AA-E325-6AA49E98D87B}"/>
          </ac:spMkLst>
        </pc:spChg>
      </pc:sldChg>
      <pc:sldChg chg="modSp mod">
        <pc:chgData name="bretana1226@gmail.com" userId="34d28fbf11a0a344" providerId="LiveId" clId="{FA3B6688-6A4F-4E2A-BDE2-BC862DF1FB34}" dt="2022-09-19T23:47:35.598" v="19821" actId="1582"/>
        <pc:sldMkLst>
          <pc:docMk/>
          <pc:sldMk cId="2045956542" sldId="430"/>
        </pc:sldMkLst>
        <pc:spChg chg="mod">
          <ac:chgData name="bretana1226@gmail.com" userId="34d28fbf11a0a344" providerId="LiveId" clId="{FA3B6688-6A4F-4E2A-BDE2-BC862DF1FB34}" dt="2022-09-19T23:45:22.053" v="19811" actId="1076"/>
          <ac:spMkLst>
            <pc:docMk/>
            <pc:sldMk cId="2045956542" sldId="430"/>
            <ac:spMk id="2" creationId="{A30E265F-14D6-BEBC-0955-F7342A49D93F}"/>
          </ac:spMkLst>
        </pc:spChg>
        <pc:spChg chg="mod">
          <ac:chgData name="bretana1226@gmail.com" userId="34d28fbf11a0a344" providerId="LiveId" clId="{FA3B6688-6A4F-4E2A-BDE2-BC862DF1FB34}" dt="2022-09-19T23:45:46.699" v="19813" actId="1076"/>
          <ac:spMkLst>
            <pc:docMk/>
            <pc:sldMk cId="2045956542" sldId="430"/>
            <ac:spMk id="11" creationId="{8E620640-A1A6-BAF1-F013-E95FC8FCE4F5}"/>
          </ac:spMkLst>
        </pc:spChg>
        <pc:picChg chg="mod">
          <ac:chgData name="bretana1226@gmail.com" userId="34d28fbf11a0a344" providerId="LiveId" clId="{FA3B6688-6A4F-4E2A-BDE2-BC862DF1FB34}" dt="2022-09-19T23:47:35.598" v="19821" actId="1582"/>
          <ac:picMkLst>
            <pc:docMk/>
            <pc:sldMk cId="2045956542" sldId="430"/>
            <ac:picMk id="10" creationId="{E55AB7B6-B42A-BF81-7A28-94045D2B2836}"/>
          </ac:picMkLst>
        </pc:picChg>
      </pc:sldChg>
      <pc:sldChg chg="del">
        <pc:chgData name="bretana1226@gmail.com" userId="34d28fbf11a0a344" providerId="LiveId" clId="{FA3B6688-6A4F-4E2A-BDE2-BC862DF1FB34}" dt="2022-09-14T20:25:38.070" v="12522" actId="2696"/>
        <pc:sldMkLst>
          <pc:docMk/>
          <pc:sldMk cId="3717478525" sldId="431"/>
        </pc:sldMkLst>
      </pc:sldChg>
      <pc:sldChg chg="del">
        <pc:chgData name="bretana1226@gmail.com" userId="34d28fbf11a0a344" providerId="LiveId" clId="{FA3B6688-6A4F-4E2A-BDE2-BC862DF1FB34}" dt="2022-09-14T20:25:38.070" v="12522" actId="2696"/>
        <pc:sldMkLst>
          <pc:docMk/>
          <pc:sldMk cId="3280148980" sldId="432"/>
        </pc:sldMkLst>
      </pc:sldChg>
      <pc:sldChg chg="del">
        <pc:chgData name="bretana1226@gmail.com" userId="34d28fbf11a0a344" providerId="LiveId" clId="{FA3B6688-6A4F-4E2A-BDE2-BC862DF1FB34}" dt="2022-09-14T20:25:38.070" v="12522" actId="2696"/>
        <pc:sldMkLst>
          <pc:docMk/>
          <pc:sldMk cId="2568540477" sldId="433"/>
        </pc:sldMkLst>
      </pc:sldChg>
      <pc:sldChg chg="del">
        <pc:chgData name="bretana1226@gmail.com" userId="34d28fbf11a0a344" providerId="LiveId" clId="{FA3B6688-6A4F-4E2A-BDE2-BC862DF1FB34}" dt="2022-09-14T20:25:38.070" v="12522" actId="2696"/>
        <pc:sldMkLst>
          <pc:docMk/>
          <pc:sldMk cId="1571837660" sldId="434"/>
        </pc:sldMkLst>
      </pc:sldChg>
      <pc:sldChg chg="del">
        <pc:chgData name="bretana1226@gmail.com" userId="34d28fbf11a0a344" providerId="LiveId" clId="{FA3B6688-6A4F-4E2A-BDE2-BC862DF1FB34}" dt="2022-09-14T20:25:38.070" v="12522" actId="2696"/>
        <pc:sldMkLst>
          <pc:docMk/>
          <pc:sldMk cId="4024530423" sldId="435"/>
        </pc:sldMkLst>
      </pc:sldChg>
      <pc:sldChg chg="del">
        <pc:chgData name="bretana1226@gmail.com" userId="34d28fbf11a0a344" providerId="LiveId" clId="{FA3B6688-6A4F-4E2A-BDE2-BC862DF1FB34}" dt="2022-09-14T20:25:38.070" v="12522" actId="2696"/>
        <pc:sldMkLst>
          <pc:docMk/>
          <pc:sldMk cId="3084599535" sldId="436"/>
        </pc:sldMkLst>
      </pc:sldChg>
      <pc:sldChg chg="del">
        <pc:chgData name="bretana1226@gmail.com" userId="34d28fbf11a0a344" providerId="LiveId" clId="{FA3B6688-6A4F-4E2A-BDE2-BC862DF1FB34}" dt="2022-09-14T20:25:38.070" v="12522" actId="2696"/>
        <pc:sldMkLst>
          <pc:docMk/>
          <pc:sldMk cId="3068804021" sldId="437"/>
        </pc:sldMkLst>
      </pc:sldChg>
      <pc:sldChg chg="del">
        <pc:chgData name="bretana1226@gmail.com" userId="34d28fbf11a0a344" providerId="LiveId" clId="{FA3B6688-6A4F-4E2A-BDE2-BC862DF1FB34}" dt="2022-09-14T20:25:45.859" v="12523" actId="2696"/>
        <pc:sldMkLst>
          <pc:docMk/>
          <pc:sldMk cId="1197858007" sldId="438"/>
        </pc:sldMkLst>
      </pc:sldChg>
      <pc:sldChg chg="del">
        <pc:chgData name="bretana1226@gmail.com" userId="34d28fbf11a0a344" providerId="LiveId" clId="{FA3B6688-6A4F-4E2A-BDE2-BC862DF1FB34}" dt="2022-09-14T20:25:38.070" v="12522" actId="2696"/>
        <pc:sldMkLst>
          <pc:docMk/>
          <pc:sldMk cId="2839112653" sldId="439"/>
        </pc:sldMkLst>
      </pc:sldChg>
      <pc:sldChg chg="del">
        <pc:chgData name="bretana1226@gmail.com" userId="34d28fbf11a0a344" providerId="LiveId" clId="{FA3B6688-6A4F-4E2A-BDE2-BC862DF1FB34}" dt="2022-09-14T20:25:38.070" v="12522" actId="2696"/>
        <pc:sldMkLst>
          <pc:docMk/>
          <pc:sldMk cId="920291168" sldId="440"/>
        </pc:sldMkLst>
      </pc:sldChg>
      <pc:sldChg chg="del">
        <pc:chgData name="bretana1226@gmail.com" userId="34d28fbf11a0a344" providerId="LiveId" clId="{FA3B6688-6A4F-4E2A-BDE2-BC862DF1FB34}" dt="2022-09-14T20:25:38.070" v="12522" actId="2696"/>
        <pc:sldMkLst>
          <pc:docMk/>
          <pc:sldMk cId="1125544751" sldId="441"/>
        </pc:sldMkLst>
      </pc:sldChg>
      <pc:sldChg chg="del">
        <pc:chgData name="bretana1226@gmail.com" userId="34d28fbf11a0a344" providerId="LiveId" clId="{FA3B6688-6A4F-4E2A-BDE2-BC862DF1FB34}" dt="2022-09-14T20:25:38.070" v="12522" actId="2696"/>
        <pc:sldMkLst>
          <pc:docMk/>
          <pc:sldMk cId="1138288418" sldId="442"/>
        </pc:sldMkLst>
      </pc:sldChg>
      <pc:sldChg chg="del">
        <pc:chgData name="bretana1226@gmail.com" userId="34d28fbf11a0a344" providerId="LiveId" clId="{FA3B6688-6A4F-4E2A-BDE2-BC862DF1FB34}" dt="2022-09-14T20:25:38.070" v="12522" actId="2696"/>
        <pc:sldMkLst>
          <pc:docMk/>
          <pc:sldMk cId="2202660728" sldId="443"/>
        </pc:sldMkLst>
      </pc:sldChg>
      <pc:sldChg chg="del">
        <pc:chgData name="bretana1226@gmail.com" userId="34d28fbf11a0a344" providerId="LiveId" clId="{FA3B6688-6A4F-4E2A-BDE2-BC862DF1FB34}" dt="2022-09-14T20:25:38.070" v="12522" actId="2696"/>
        <pc:sldMkLst>
          <pc:docMk/>
          <pc:sldMk cId="2478047268" sldId="444"/>
        </pc:sldMkLst>
      </pc:sldChg>
      <pc:sldChg chg="del">
        <pc:chgData name="bretana1226@gmail.com" userId="34d28fbf11a0a344" providerId="LiveId" clId="{FA3B6688-6A4F-4E2A-BDE2-BC862DF1FB34}" dt="2022-09-14T20:25:38.070" v="12522" actId="2696"/>
        <pc:sldMkLst>
          <pc:docMk/>
          <pc:sldMk cId="318111792" sldId="445"/>
        </pc:sldMkLst>
      </pc:sldChg>
      <pc:sldChg chg="del">
        <pc:chgData name="bretana1226@gmail.com" userId="34d28fbf11a0a344" providerId="LiveId" clId="{FA3B6688-6A4F-4E2A-BDE2-BC862DF1FB34}" dt="2022-09-14T20:25:38.070" v="12522" actId="2696"/>
        <pc:sldMkLst>
          <pc:docMk/>
          <pc:sldMk cId="2636191994" sldId="446"/>
        </pc:sldMkLst>
      </pc:sldChg>
      <pc:sldChg chg="del">
        <pc:chgData name="bretana1226@gmail.com" userId="34d28fbf11a0a344" providerId="LiveId" clId="{FA3B6688-6A4F-4E2A-BDE2-BC862DF1FB34}" dt="2022-09-14T20:25:38.070" v="12522" actId="2696"/>
        <pc:sldMkLst>
          <pc:docMk/>
          <pc:sldMk cId="2419644225" sldId="447"/>
        </pc:sldMkLst>
      </pc:sldChg>
      <pc:sldChg chg="del">
        <pc:chgData name="bretana1226@gmail.com" userId="34d28fbf11a0a344" providerId="LiveId" clId="{FA3B6688-6A4F-4E2A-BDE2-BC862DF1FB34}" dt="2022-09-14T20:25:38.070" v="12522" actId="2696"/>
        <pc:sldMkLst>
          <pc:docMk/>
          <pc:sldMk cId="631843009" sldId="448"/>
        </pc:sldMkLst>
      </pc:sldChg>
      <pc:sldChg chg="del">
        <pc:chgData name="bretana1226@gmail.com" userId="34d28fbf11a0a344" providerId="LiveId" clId="{FA3B6688-6A4F-4E2A-BDE2-BC862DF1FB34}" dt="2022-09-14T20:25:38.070" v="12522" actId="2696"/>
        <pc:sldMkLst>
          <pc:docMk/>
          <pc:sldMk cId="3581001289" sldId="449"/>
        </pc:sldMkLst>
      </pc:sldChg>
      <pc:sldChg chg="del">
        <pc:chgData name="bretana1226@gmail.com" userId="34d28fbf11a0a344" providerId="LiveId" clId="{FA3B6688-6A4F-4E2A-BDE2-BC862DF1FB34}" dt="2022-09-14T20:25:38.070" v="12522" actId="2696"/>
        <pc:sldMkLst>
          <pc:docMk/>
          <pc:sldMk cId="381862454" sldId="450"/>
        </pc:sldMkLst>
      </pc:sldChg>
      <pc:sldChg chg="del">
        <pc:chgData name="bretana1226@gmail.com" userId="34d28fbf11a0a344" providerId="LiveId" clId="{FA3B6688-6A4F-4E2A-BDE2-BC862DF1FB34}" dt="2022-09-14T20:25:38.070" v="12522" actId="2696"/>
        <pc:sldMkLst>
          <pc:docMk/>
          <pc:sldMk cId="3222646181" sldId="451"/>
        </pc:sldMkLst>
      </pc:sldChg>
      <pc:sldChg chg="del">
        <pc:chgData name="bretana1226@gmail.com" userId="34d28fbf11a0a344" providerId="LiveId" clId="{FA3B6688-6A4F-4E2A-BDE2-BC862DF1FB34}" dt="2022-09-14T20:25:45.859" v="12523" actId="2696"/>
        <pc:sldMkLst>
          <pc:docMk/>
          <pc:sldMk cId="2791526441" sldId="452"/>
        </pc:sldMkLst>
      </pc:sldChg>
      <pc:sldChg chg="del">
        <pc:chgData name="bretana1226@gmail.com" userId="34d28fbf11a0a344" providerId="LiveId" clId="{FA3B6688-6A4F-4E2A-BDE2-BC862DF1FB34}" dt="2022-09-14T20:25:45.859" v="12523" actId="2696"/>
        <pc:sldMkLst>
          <pc:docMk/>
          <pc:sldMk cId="2316693782" sldId="453"/>
        </pc:sldMkLst>
      </pc:sldChg>
      <pc:sldChg chg="delSp modSp del mod ord">
        <pc:chgData name="bretana1226@gmail.com" userId="34d28fbf11a0a344" providerId="LiveId" clId="{FA3B6688-6A4F-4E2A-BDE2-BC862DF1FB34}" dt="2022-09-15T22:59:26.948" v="14805" actId="2696"/>
        <pc:sldMkLst>
          <pc:docMk/>
          <pc:sldMk cId="1810192947" sldId="454"/>
        </pc:sldMkLst>
        <pc:spChg chg="mod">
          <ac:chgData name="bretana1226@gmail.com" userId="34d28fbf11a0a344" providerId="LiveId" clId="{FA3B6688-6A4F-4E2A-BDE2-BC862DF1FB34}" dt="2022-09-15T22:58:40.116" v="14785" actId="20577"/>
          <ac:spMkLst>
            <pc:docMk/>
            <pc:sldMk cId="1810192947" sldId="454"/>
            <ac:spMk id="14" creationId="{C15EE852-24F1-4643-8082-AB45CFF2BA10}"/>
          </ac:spMkLst>
        </pc:spChg>
        <pc:spChg chg="mod">
          <ac:chgData name="bretana1226@gmail.com" userId="34d28fbf11a0a344" providerId="LiveId" clId="{FA3B6688-6A4F-4E2A-BDE2-BC862DF1FB34}" dt="2022-09-15T22:58:58.154" v="14803" actId="20577"/>
          <ac:spMkLst>
            <pc:docMk/>
            <pc:sldMk cId="1810192947" sldId="454"/>
            <ac:spMk id="15" creationId="{4139825C-53C7-44F4-A064-9795CECD081B}"/>
          </ac:spMkLst>
        </pc:spChg>
        <pc:spChg chg="del">
          <ac:chgData name="bretana1226@gmail.com" userId="34d28fbf11a0a344" providerId="LiveId" clId="{FA3B6688-6A4F-4E2A-BDE2-BC862DF1FB34}" dt="2022-09-15T22:59:08.166" v="14804" actId="478"/>
          <ac:spMkLst>
            <pc:docMk/>
            <pc:sldMk cId="1810192947" sldId="454"/>
            <ac:spMk id="20" creationId="{C77C6228-C5A8-44DC-ABD7-A22A4475D3DF}"/>
          </ac:spMkLst>
        </pc:spChg>
      </pc:sldChg>
      <pc:sldChg chg="del">
        <pc:chgData name="bretana1226@gmail.com" userId="34d28fbf11a0a344" providerId="LiveId" clId="{FA3B6688-6A4F-4E2A-BDE2-BC862DF1FB34}" dt="2022-09-14T20:25:38.070" v="12522" actId="2696"/>
        <pc:sldMkLst>
          <pc:docMk/>
          <pc:sldMk cId="627811201" sldId="455"/>
        </pc:sldMkLst>
      </pc:sldChg>
      <pc:sldChg chg="modSp add mod">
        <pc:chgData name="bretana1226@gmail.com" userId="34d28fbf11a0a344" providerId="LiveId" clId="{FA3B6688-6A4F-4E2A-BDE2-BC862DF1FB34}" dt="2022-09-13T17:28:31.965" v="7450" actId="20577"/>
        <pc:sldMkLst>
          <pc:docMk/>
          <pc:sldMk cId="764154199" sldId="456"/>
        </pc:sldMkLst>
        <pc:spChg chg="mod">
          <ac:chgData name="bretana1226@gmail.com" userId="34d28fbf11a0a344" providerId="LiveId" clId="{FA3B6688-6A4F-4E2A-BDE2-BC862DF1FB34}" dt="2022-09-13T14:39:57.739" v="5710" actId="20577"/>
          <ac:spMkLst>
            <pc:docMk/>
            <pc:sldMk cId="764154199" sldId="456"/>
            <ac:spMk id="15" creationId="{40F1DF5B-353A-4270-8C10-6A1509441174}"/>
          </ac:spMkLst>
        </pc:spChg>
        <pc:spChg chg="mod">
          <ac:chgData name="bretana1226@gmail.com" userId="34d28fbf11a0a344" providerId="LiveId" clId="{FA3B6688-6A4F-4E2A-BDE2-BC862DF1FB34}" dt="2022-09-13T17:28:31.965" v="7450" actId="20577"/>
          <ac:spMkLst>
            <pc:docMk/>
            <pc:sldMk cId="764154199" sldId="456"/>
            <ac:spMk id="16" creationId="{4BDCF583-1D5D-4235-97C2-39272B80A0B1}"/>
          </ac:spMkLst>
        </pc:spChg>
      </pc:sldChg>
      <pc:sldChg chg="addSp delSp modSp add mod">
        <pc:chgData name="bretana1226@gmail.com" userId="34d28fbf11a0a344" providerId="LiveId" clId="{FA3B6688-6A4F-4E2A-BDE2-BC862DF1FB34}" dt="2022-09-19T23:56:02.292" v="19879" actId="20577"/>
        <pc:sldMkLst>
          <pc:docMk/>
          <pc:sldMk cId="955668559" sldId="457"/>
        </pc:sldMkLst>
        <pc:spChg chg="add del mod">
          <ac:chgData name="bretana1226@gmail.com" userId="34d28fbf11a0a344" providerId="LiveId" clId="{FA3B6688-6A4F-4E2A-BDE2-BC862DF1FB34}" dt="2022-09-13T14:42:39.921" v="6017" actId="931"/>
          <ac:spMkLst>
            <pc:docMk/>
            <pc:sldMk cId="955668559" sldId="457"/>
            <ac:spMk id="3" creationId="{CB47CD2D-2F1E-F733-25F5-56A800FD8B97}"/>
          </ac:spMkLst>
        </pc:spChg>
        <pc:spChg chg="mod">
          <ac:chgData name="bretana1226@gmail.com" userId="34d28fbf11a0a344" providerId="LiveId" clId="{FA3B6688-6A4F-4E2A-BDE2-BC862DF1FB34}" dt="2022-09-13T14:43:11.109" v="6024" actId="1076"/>
          <ac:spMkLst>
            <pc:docMk/>
            <pc:sldMk cId="955668559" sldId="457"/>
            <ac:spMk id="7" creationId="{3E174092-82D3-44E0-8948-4096232ED0A7}"/>
          </ac:spMkLst>
        </pc:spChg>
        <pc:spChg chg="add del mod">
          <ac:chgData name="bretana1226@gmail.com" userId="34d28fbf11a0a344" providerId="LiveId" clId="{FA3B6688-6A4F-4E2A-BDE2-BC862DF1FB34}" dt="2022-09-13T14:44:34.943" v="6027" actId="931"/>
          <ac:spMkLst>
            <pc:docMk/>
            <pc:sldMk cId="955668559" sldId="457"/>
            <ac:spMk id="9" creationId="{35C17DFD-AA8D-373F-9511-F5C13D715609}"/>
          </ac:spMkLst>
        </pc:spChg>
        <pc:spChg chg="add del mod">
          <ac:chgData name="bretana1226@gmail.com" userId="34d28fbf11a0a344" providerId="LiveId" clId="{FA3B6688-6A4F-4E2A-BDE2-BC862DF1FB34}" dt="2022-09-13T14:47:40.877" v="6040" actId="478"/>
          <ac:spMkLst>
            <pc:docMk/>
            <pc:sldMk cId="955668559" sldId="457"/>
            <ac:spMk id="13" creationId="{3818E5BB-7C5D-A056-06E5-B8A63A159660}"/>
          </ac:spMkLst>
        </pc:spChg>
        <pc:spChg chg="add mod">
          <ac:chgData name="bretana1226@gmail.com" userId="34d28fbf11a0a344" providerId="LiveId" clId="{FA3B6688-6A4F-4E2A-BDE2-BC862DF1FB34}" dt="2022-09-19T23:56:02.292" v="19879" actId="20577"/>
          <ac:spMkLst>
            <pc:docMk/>
            <pc:sldMk cId="955668559" sldId="457"/>
            <ac:spMk id="14" creationId="{50601BF7-E952-9492-2E6A-44EE631F6A7E}"/>
          </ac:spMkLst>
        </pc:spChg>
        <pc:spChg chg="add mod">
          <ac:chgData name="bretana1226@gmail.com" userId="34d28fbf11a0a344" providerId="LiveId" clId="{FA3B6688-6A4F-4E2A-BDE2-BC862DF1FB34}" dt="2022-09-13T15:15:15.086" v="6505" actId="14100"/>
          <ac:spMkLst>
            <pc:docMk/>
            <pc:sldMk cId="955668559" sldId="457"/>
            <ac:spMk id="15" creationId="{AEA5E9A2-35A8-5242-EEF9-7244FBD57F89}"/>
          </ac:spMkLst>
        </pc:spChg>
        <pc:spChg chg="add mod">
          <ac:chgData name="bretana1226@gmail.com" userId="34d28fbf11a0a344" providerId="LiveId" clId="{FA3B6688-6A4F-4E2A-BDE2-BC862DF1FB34}" dt="2022-09-19T23:53:58.052" v="19837" actId="20577"/>
          <ac:spMkLst>
            <pc:docMk/>
            <pc:sldMk cId="955668559" sldId="457"/>
            <ac:spMk id="16" creationId="{867B296D-A378-4137-1015-282B1F349752}"/>
          </ac:spMkLst>
        </pc:spChg>
        <pc:spChg chg="add mod">
          <ac:chgData name="bretana1226@gmail.com" userId="34d28fbf11a0a344" providerId="LiveId" clId="{FA3B6688-6A4F-4E2A-BDE2-BC862DF1FB34}" dt="2022-09-13T15:19:11.155" v="6530" actId="14100"/>
          <ac:spMkLst>
            <pc:docMk/>
            <pc:sldMk cId="955668559" sldId="457"/>
            <ac:spMk id="18" creationId="{C0CF386B-C248-BAB0-3DFB-8EDD95F3E293}"/>
          </ac:spMkLst>
        </pc:spChg>
        <pc:spChg chg="add mod">
          <ac:chgData name="bretana1226@gmail.com" userId="34d28fbf11a0a344" providerId="LiveId" clId="{FA3B6688-6A4F-4E2A-BDE2-BC862DF1FB34}" dt="2022-09-19T23:54:37.841" v="19849" actId="20577"/>
          <ac:spMkLst>
            <pc:docMk/>
            <pc:sldMk cId="955668559" sldId="457"/>
            <ac:spMk id="19" creationId="{4C73E91D-6B7B-32BF-7F29-E51C4104C68C}"/>
          </ac:spMkLst>
        </pc:spChg>
        <pc:spChg chg="add mod">
          <ac:chgData name="bretana1226@gmail.com" userId="34d28fbf11a0a344" providerId="LiveId" clId="{FA3B6688-6A4F-4E2A-BDE2-BC862DF1FB34}" dt="2022-09-13T15:18:13.202" v="6522" actId="14100"/>
          <ac:spMkLst>
            <pc:docMk/>
            <pc:sldMk cId="955668559" sldId="457"/>
            <ac:spMk id="21" creationId="{D34570C7-6DE8-2F2C-E043-C23F6B69BE7A}"/>
          </ac:spMkLst>
        </pc:spChg>
        <pc:spChg chg="add mod">
          <ac:chgData name="bretana1226@gmail.com" userId="34d28fbf11a0a344" providerId="LiveId" clId="{FA3B6688-6A4F-4E2A-BDE2-BC862DF1FB34}" dt="2022-09-19T23:54:17.961" v="19841" actId="20577"/>
          <ac:spMkLst>
            <pc:docMk/>
            <pc:sldMk cId="955668559" sldId="457"/>
            <ac:spMk id="22" creationId="{92177051-59ED-8CCA-E116-FE4A5FF11843}"/>
          </ac:spMkLst>
        </pc:spChg>
        <pc:spChg chg="add del">
          <ac:chgData name="bretana1226@gmail.com" userId="34d28fbf11a0a344" providerId="LiveId" clId="{FA3B6688-6A4F-4E2A-BDE2-BC862DF1FB34}" dt="2022-09-13T15:16:50.465" v="6511" actId="21"/>
          <ac:spMkLst>
            <pc:docMk/>
            <pc:sldMk cId="955668559" sldId="457"/>
            <ac:spMk id="23" creationId="{5A9A3FB4-4A9A-B6FF-FCE0-FA74470105B2}"/>
          </ac:spMkLst>
        </pc:spChg>
        <pc:spChg chg="add mod">
          <ac:chgData name="bretana1226@gmail.com" userId="34d28fbf11a0a344" providerId="LiveId" clId="{FA3B6688-6A4F-4E2A-BDE2-BC862DF1FB34}" dt="2022-09-13T15:19:01.750" v="6529" actId="14100"/>
          <ac:spMkLst>
            <pc:docMk/>
            <pc:sldMk cId="955668559" sldId="457"/>
            <ac:spMk id="25" creationId="{800673EB-7C3A-6870-C1CA-62A872C4E8D6}"/>
          </ac:spMkLst>
        </pc:spChg>
        <pc:spChg chg="add mod">
          <ac:chgData name="bretana1226@gmail.com" userId="34d28fbf11a0a344" providerId="LiveId" clId="{FA3B6688-6A4F-4E2A-BDE2-BC862DF1FB34}" dt="2022-09-19T23:54:55.751" v="19857" actId="20577"/>
          <ac:spMkLst>
            <pc:docMk/>
            <pc:sldMk cId="955668559" sldId="457"/>
            <ac:spMk id="26" creationId="{F99A5B02-EC5F-5169-B1A2-6DFF1C6C4041}"/>
          </ac:spMkLst>
        </pc:spChg>
        <pc:graphicFrameChg chg="del">
          <ac:chgData name="bretana1226@gmail.com" userId="34d28fbf11a0a344" providerId="LiveId" clId="{FA3B6688-6A4F-4E2A-BDE2-BC862DF1FB34}" dt="2022-09-13T14:42:09.023" v="6015" actId="478"/>
          <ac:graphicFrameMkLst>
            <pc:docMk/>
            <pc:sldMk cId="955668559" sldId="457"/>
            <ac:graphicFrameMk id="11" creationId="{E4A6D503-95F0-4FD3-86D4-D1170C6E2B64}"/>
          </ac:graphicFrameMkLst>
        </pc:graphicFrameChg>
        <pc:picChg chg="add del mod">
          <ac:chgData name="bretana1226@gmail.com" userId="34d28fbf11a0a344" providerId="LiveId" clId="{FA3B6688-6A4F-4E2A-BDE2-BC862DF1FB34}" dt="2022-09-13T14:43:40.234" v="6026" actId="478"/>
          <ac:picMkLst>
            <pc:docMk/>
            <pc:sldMk cId="955668559" sldId="457"/>
            <ac:picMk id="5" creationId="{7F116C5B-EACD-BB88-8443-447E4DB6822C}"/>
          </ac:picMkLst>
        </pc:picChg>
        <pc:picChg chg="add mod">
          <ac:chgData name="bretana1226@gmail.com" userId="34d28fbf11a0a344" providerId="LiveId" clId="{FA3B6688-6A4F-4E2A-BDE2-BC862DF1FB34}" dt="2022-09-13T14:47:52.695" v="6042" actId="1076"/>
          <ac:picMkLst>
            <pc:docMk/>
            <pc:sldMk cId="955668559" sldId="457"/>
            <ac:picMk id="12" creationId="{4B6F5202-518C-F369-4E57-E047C2430B3A}"/>
          </ac:picMkLst>
        </pc:picChg>
      </pc:sldChg>
      <pc:sldChg chg="addSp delSp modSp add mod setBg">
        <pc:chgData name="bretana1226@gmail.com" userId="34d28fbf11a0a344" providerId="LiveId" clId="{FA3B6688-6A4F-4E2A-BDE2-BC862DF1FB34}" dt="2022-09-21T16:16:09.332" v="22652" actId="115"/>
        <pc:sldMkLst>
          <pc:docMk/>
          <pc:sldMk cId="1158312375" sldId="458"/>
        </pc:sldMkLst>
        <pc:spChg chg="mod">
          <ac:chgData name="bretana1226@gmail.com" userId="34d28fbf11a0a344" providerId="LiveId" clId="{FA3B6688-6A4F-4E2A-BDE2-BC862DF1FB34}" dt="2022-09-21T16:11:25.726" v="22451" actId="14100"/>
          <ac:spMkLst>
            <pc:docMk/>
            <pc:sldMk cId="1158312375" sldId="458"/>
            <ac:spMk id="2" creationId="{FCB102D8-1D22-4940-AF19-07CF3A0DC5F4}"/>
          </ac:spMkLst>
        </pc:spChg>
        <pc:spChg chg="add mod">
          <ac:chgData name="bretana1226@gmail.com" userId="34d28fbf11a0a344" providerId="LiveId" clId="{FA3B6688-6A4F-4E2A-BDE2-BC862DF1FB34}" dt="2022-09-21T16:16:09.332" v="22652" actId="115"/>
          <ac:spMkLst>
            <pc:docMk/>
            <pc:sldMk cId="1158312375" sldId="458"/>
            <ac:spMk id="4" creationId="{4659F6B3-8F80-EE5A-EC59-D91A8857E2F8}"/>
          </ac:spMkLst>
        </pc:spChg>
        <pc:spChg chg="add del mod">
          <ac:chgData name="bretana1226@gmail.com" userId="34d28fbf11a0a344" providerId="LiveId" clId="{FA3B6688-6A4F-4E2A-BDE2-BC862DF1FB34}" dt="2022-09-13T16:44:52.767" v="7045" actId="478"/>
          <ac:spMkLst>
            <pc:docMk/>
            <pc:sldMk cId="1158312375" sldId="458"/>
            <ac:spMk id="9" creationId="{140FF5FE-4396-9C06-10B9-9658626CE01D}"/>
          </ac:spMkLst>
        </pc:spChg>
        <pc:spChg chg="mod ord">
          <ac:chgData name="bretana1226@gmail.com" userId="34d28fbf11a0a344" providerId="LiveId" clId="{FA3B6688-6A4F-4E2A-BDE2-BC862DF1FB34}" dt="2022-09-13T16:40:32.739" v="6992" actId="26606"/>
          <ac:spMkLst>
            <pc:docMk/>
            <pc:sldMk cId="1158312375" sldId="458"/>
            <ac:spMk id="16" creationId="{3F8A62C8-5437-4C47-AC0F-0605F84CBA57}"/>
          </ac:spMkLst>
        </pc:spChg>
        <pc:spChg chg="add">
          <ac:chgData name="bretana1226@gmail.com" userId="34d28fbf11a0a344" providerId="LiveId" clId="{FA3B6688-6A4F-4E2A-BDE2-BC862DF1FB34}" dt="2022-09-13T16:40:32.739" v="6992" actId="26606"/>
          <ac:spMkLst>
            <pc:docMk/>
            <pc:sldMk cId="1158312375" sldId="458"/>
            <ac:spMk id="21" creationId="{A5931BE0-4B93-4D6C-878E-ACC59D6B4587}"/>
          </ac:spMkLst>
        </pc:spChg>
        <pc:grpChg chg="add mod">
          <ac:chgData name="bretana1226@gmail.com" userId="34d28fbf11a0a344" providerId="LiveId" clId="{FA3B6688-6A4F-4E2A-BDE2-BC862DF1FB34}" dt="2022-09-21T16:15:11.498" v="22645" actId="164"/>
          <ac:grpSpMkLst>
            <pc:docMk/>
            <pc:sldMk cId="1158312375" sldId="458"/>
            <ac:grpSpMk id="3" creationId="{B4D4F271-EAF7-D9B6-2F14-F1D025DA6E23}"/>
          </ac:grpSpMkLst>
        </pc:grpChg>
        <pc:grpChg chg="add">
          <ac:chgData name="bretana1226@gmail.com" userId="34d28fbf11a0a344" providerId="LiveId" clId="{FA3B6688-6A4F-4E2A-BDE2-BC862DF1FB34}" dt="2022-09-13T16:40:32.739" v="6992" actId="26606"/>
          <ac:grpSpMkLst>
            <pc:docMk/>
            <pc:sldMk cId="1158312375" sldId="458"/>
            <ac:grpSpMk id="23" creationId="{11BC3F1D-FF1B-45CA-A643-B81A31647F37}"/>
          </ac:grpSpMkLst>
        </pc:grpChg>
        <pc:grpChg chg="add">
          <ac:chgData name="bretana1226@gmail.com" userId="34d28fbf11a0a344" providerId="LiveId" clId="{FA3B6688-6A4F-4E2A-BDE2-BC862DF1FB34}" dt="2022-09-13T16:40:32.739" v="6992" actId="26606"/>
          <ac:grpSpMkLst>
            <pc:docMk/>
            <pc:sldMk cId="1158312375" sldId="458"/>
            <ac:grpSpMk id="27" creationId="{42BF3EAF-F533-4F2E-B9A1-3698984B4C18}"/>
          </ac:grpSpMkLst>
        </pc:grpChg>
        <pc:graphicFrameChg chg="del">
          <ac:chgData name="bretana1226@gmail.com" userId="34d28fbf11a0a344" providerId="LiveId" clId="{FA3B6688-6A4F-4E2A-BDE2-BC862DF1FB34}" dt="2022-09-13T16:36:57.877" v="6760" actId="478"/>
          <ac:graphicFrameMkLst>
            <pc:docMk/>
            <pc:sldMk cId="1158312375" sldId="458"/>
            <ac:graphicFrameMk id="13" creationId="{914D6EE3-4782-45C1-A75C-003483879C97}"/>
          </ac:graphicFrameMkLst>
        </pc:graphicFrameChg>
        <pc:picChg chg="add del mod">
          <ac:chgData name="bretana1226@gmail.com" userId="34d28fbf11a0a344" providerId="LiveId" clId="{FA3B6688-6A4F-4E2A-BDE2-BC862DF1FB34}" dt="2022-09-13T16:42:33.464" v="7036" actId="478"/>
          <ac:picMkLst>
            <pc:docMk/>
            <pc:sldMk cId="1158312375" sldId="458"/>
            <ac:picMk id="5" creationId="{BE0F1470-8D1D-6997-4A67-166222956F23}"/>
          </ac:picMkLst>
        </pc:picChg>
        <pc:picChg chg="add del mod ord">
          <ac:chgData name="bretana1226@gmail.com" userId="34d28fbf11a0a344" providerId="LiveId" clId="{FA3B6688-6A4F-4E2A-BDE2-BC862DF1FB34}" dt="2022-09-13T16:42:34.309" v="7037" actId="478"/>
          <ac:picMkLst>
            <pc:docMk/>
            <pc:sldMk cId="1158312375" sldId="458"/>
            <ac:picMk id="6" creationId="{1DC63B95-3CB3-58E9-6F79-99E7FF825500}"/>
          </ac:picMkLst>
        </pc:picChg>
        <pc:picChg chg="add mod">
          <ac:chgData name="bretana1226@gmail.com" userId="34d28fbf11a0a344" providerId="LiveId" clId="{FA3B6688-6A4F-4E2A-BDE2-BC862DF1FB34}" dt="2022-09-21T16:15:39.040" v="22648" actId="1582"/>
          <ac:picMkLst>
            <pc:docMk/>
            <pc:sldMk cId="1158312375" sldId="458"/>
            <ac:picMk id="7" creationId="{769248BF-C584-0DD2-4A20-7C3AB6CF02BA}"/>
          </ac:picMkLst>
        </pc:picChg>
        <pc:picChg chg="add mod">
          <ac:chgData name="bretana1226@gmail.com" userId="34d28fbf11a0a344" providerId="LiveId" clId="{FA3B6688-6A4F-4E2A-BDE2-BC862DF1FB34}" dt="2022-09-21T16:15:39.040" v="22648" actId="1582"/>
          <ac:picMkLst>
            <pc:docMk/>
            <pc:sldMk cId="1158312375" sldId="458"/>
            <ac:picMk id="8" creationId="{ABCE6BFF-1196-8637-1AD5-3F7D47982F48}"/>
          </ac:picMkLst>
        </pc:picChg>
      </pc:sldChg>
      <pc:sldChg chg="addSp delSp modSp add mod">
        <pc:chgData name="bretana1226@gmail.com" userId="34d28fbf11a0a344" providerId="LiveId" clId="{FA3B6688-6A4F-4E2A-BDE2-BC862DF1FB34}" dt="2022-09-13T17:34:38.577" v="7596" actId="478"/>
        <pc:sldMkLst>
          <pc:docMk/>
          <pc:sldMk cId="3047328011" sldId="459"/>
        </pc:sldMkLst>
        <pc:spChg chg="add del">
          <ac:chgData name="bretana1226@gmail.com" userId="34d28fbf11a0a344" providerId="LiveId" clId="{FA3B6688-6A4F-4E2A-BDE2-BC862DF1FB34}" dt="2022-09-13T17:34:18.290" v="7592" actId="931"/>
          <ac:spMkLst>
            <pc:docMk/>
            <pc:sldMk cId="3047328011" sldId="459"/>
            <ac:spMk id="3" creationId="{33150BBA-006C-2176-45A8-2AE9CFBAB384}"/>
          </ac:spMkLst>
        </pc:spChg>
        <pc:spChg chg="mod">
          <ac:chgData name="bretana1226@gmail.com" userId="34d28fbf11a0a344" providerId="LiveId" clId="{FA3B6688-6A4F-4E2A-BDE2-BC862DF1FB34}" dt="2022-09-13T17:26:47.423" v="7378" actId="20577"/>
          <ac:spMkLst>
            <pc:docMk/>
            <pc:sldMk cId="3047328011" sldId="459"/>
            <ac:spMk id="14" creationId="{C15EE852-24F1-4643-8082-AB45CFF2BA10}"/>
          </ac:spMkLst>
        </pc:spChg>
        <pc:spChg chg="mod">
          <ac:chgData name="bretana1226@gmail.com" userId="34d28fbf11a0a344" providerId="LiveId" clId="{FA3B6688-6A4F-4E2A-BDE2-BC862DF1FB34}" dt="2022-09-13T17:34:33.390" v="7595" actId="14100"/>
          <ac:spMkLst>
            <pc:docMk/>
            <pc:sldMk cId="3047328011" sldId="459"/>
            <ac:spMk id="15" creationId="{4139825C-53C7-44F4-A064-9795CECD081B}"/>
          </ac:spMkLst>
        </pc:spChg>
        <pc:spChg chg="del">
          <ac:chgData name="bretana1226@gmail.com" userId="34d28fbf11a0a344" providerId="LiveId" clId="{FA3B6688-6A4F-4E2A-BDE2-BC862DF1FB34}" dt="2022-09-13T17:34:38.577" v="7596" actId="478"/>
          <ac:spMkLst>
            <pc:docMk/>
            <pc:sldMk cId="3047328011" sldId="459"/>
            <ac:spMk id="20" creationId="{C77C6228-C5A8-44DC-ABD7-A22A4475D3DF}"/>
          </ac:spMkLst>
        </pc:spChg>
        <pc:picChg chg="add del mod">
          <ac:chgData name="bretana1226@gmail.com" userId="34d28fbf11a0a344" providerId="LiveId" clId="{FA3B6688-6A4F-4E2A-BDE2-BC862DF1FB34}" dt="2022-09-13T17:33:47.699" v="7591" actId="931"/>
          <ac:picMkLst>
            <pc:docMk/>
            <pc:sldMk cId="3047328011" sldId="459"/>
            <ac:picMk id="4" creationId="{5177E1B7-37DA-8A43-1685-39DBF0ADC733}"/>
          </ac:picMkLst>
        </pc:picChg>
        <pc:picChg chg="add mod">
          <ac:chgData name="bretana1226@gmail.com" userId="34d28fbf11a0a344" providerId="LiveId" clId="{FA3B6688-6A4F-4E2A-BDE2-BC862DF1FB34}" dt="2022-09-13T17:34:25.796" v="7594" actId="207"/>
          <ac:picMkLst>
            <pc:docMk/>
            <pc:sldMk cId="3047328011" sldId="459"/>
            <ac:picMk id="6" creationId="{2F9BF257-939C-B1D9-29EB-243F7E54705A}"/>
          </ac:picMkLst>
        </pc:picChg>
      </pc:sldChg>
      <pc:sldChg chg="addSp delSp modSp mod">
        <pc:chgData name="bretana1226@gmail.com" userId="34d28fbf11a0a344" providerId="LiveId" clId="{FA3B6688-6A4F-4E2A-BDE2-BC862DF1FB34}" dt="2022-09-13T17:28:43.862" v="7451" actId="478"/>
        <pc:sldMkLst>
          <pc:docMk/>
          <pc:sldMk cId="4284903424" sldId="460"/>
        </pc:sldMkLst>
        <pc:spChg chg="del">
          <ac:chgData name="bretana1226@gmail.com" userId="34d28fbf11a0a344" providerId="LiveId" clId="{FA3B6688-6A4F-4E2A-BDE2-BC862DF1FB34}" dt="2022-09-13T15:25:53.531" v="6713" actId="931"/>
          <ac:spMkLst>
            <pc:docMk/>
            <pc:sldMk cId="4284903424" sldId="460"/>
            <ac:spMk id="3" creationId="{33150BBA-006C-2176-45A8-2AE9CFBAB384}"/>
          </ac:spMkLst>
        </pc:spChg>
        <pc:spChg chg="mod">
          <ac:chgData name="bretana1226@gmail.com" userId="34d28fbf11a0a344" providerId="LiveId" clId="{FA3B6688-6A4F-4E2A-BDE2-BC862DF1FB34}" dt="2022-09-13T15:24:13.481" v="6673" actId="20577"/>
          <ac:spMkLst>
            <pc:docMk/>
            <pc:sldMk cId="4284903424" sldId="460"/>
            <ac:spMk id="14" creationId="{C15EE852-24F1-4643-8082-AB45CFF2BA10}"/>
          </ac:spMkLst>
        </pc:spChg>
        <pc:spChg chg="mod">
          <ac:chgData name="bretana1226@gmail.com" userId="34d28fbf11a0a344" providerId="LiveId" clId="{FA3B6688-6A4F-4E2A-BDE2-BC862DF1FB34}" dt="2022-09-13T15:24:43.728" v="6712" actId="20577"/>
          <ac:spMkLst>
            <pc:docMk/>
            <pc:sldMk cId="4284903424" sldId="460"/>
            <ac:spMk id="15" creationId="{4139825C-53C7-44F4-A064-9795CECD081B}"/>
          </ac:spMkLst>
        </pc:spChg>
        <pc:spChg chg="del">
          <ac:chgData name="bretana1226@gmail.com" userId="34d28fbf11a0a344" providerId="LiveId" clId="{FA3B6688-6A4F-4E2A-BDE2-BC862DF1FB34}" dt="2022-09-13T17:28:43.862" v="7451" actId="478"/>
          <ac:spMkLst>
            <pc:docMk/>
            <pc:sldMk cId="4284903424" sldId="460"/>
            <ac:spMk id="20" creationId="{C77C6228-C5A8-44DC-ABD7-A22A4475D3DF}"/>
          </ac:spMkLst>
        </pc:spChg>
        <pc:picChg chg="add mod">
          <ac:chgData name="bretana1226@gmail.com" userId="34d28fbf11a0a344" providerId="LiveId" clId="{FA3B6688-6A4F-4E2A-BDE2-BC862DF1FB34}" dt="2022-09-13T15:25:53.531" v="6713" actId="931"/>
          <ac:picMkLst>
            <pc:docMk/>
            <pc:sldMk cId="4284903424" sldId="460"/>
            <ac:picMk id="4" creationId="{12BA79F0-A05A-2D47-66FC-ECB731A49155}"/>
          </ac:picMkLst>
        </pc:picChg>
      </pc:sldChg>
      <pc:sldChg chg="addSp delSp modSp add mod">
        <pc:chgData name="bretana1226@gmail.com" userId="34d28fbf11a0a344" providerId="LiveId" clId="{FA3B6688-6A4F-4E2A-BDE2-BC862DF1FB34}" dt="2022-09-22T15:30:51.912" v="22692" actId="1076"/>
        <pc:sldMkLst>
          <pc:docMk/>
          <pc:sldMk cId="3501965793" sldId="461"/>
        </pc:sldMkLst>
        <pc:spChg chg="mod">
          <ac:chgData name="bretana1226@gmail.com" userId="34d28fbf11a0a344" providerId="LiveId" clId="{FA3B6688-6A4F-4E2A-BDE2-BC862DF1FB34}" dt="2022-09-22T15:30:31.316" v="22690" actId="20577"/>
          <ac:spMkLst>
            <pc:docMk/>
            <pc:sldMk cId="3501965793" sldId="461"/>
            <ac:spMk id="4" creationId="{4659F6B3-8F80-EE5A-EC59-D91A8857E2F8}"/>
          </ac:spMkLst>
        </pc:spChg>
        <pc:spChg chg="add mod">
          <ac:chgData name="bretana1226@gmail.com" userId="34d28fbf11a0a344" providerId="LiveId" clId="{FA3B6688-6A4F-4E2A-BDE2-BC862DF1FB34}" dt="2022-09-22T15:30:42.149" v="22691" actId="1076"/>
          <ac:spMkLst>
            <pc:docMk/>
            <pc:sldMk cId="3501965793" sldId="461"/>
            <ac:spMk id="15" creationId="{27CB8E31-889F-27DF-4FFC-A40F310C373B}"/>
          </ac:spMkLst>
        </pc:spChg>
        <pc:spChg chg="add mod">
          <ac:chgData name="bretana1226@gmail.com" userId="34d28fbf11a0a344" providerId="LiveId" clId="{FA3B6688-6A4F-4E2A-BDE2-BC862DF1FB34}" dt="2022-09-22T15:30:51.912" v="22692" actId="1076"/>
          <ac:spMkLst>
            <pc:docMk/>
            <pc:sldMk cId="3501965793" sldId="461"/>
            <ac:spMk id="18" creationId="{3861D5B1-F85C-9B6B-3D60-F95920FD5D6D}"/>
          </ac:spMkLst>
        </pc:spChg>
        <pc:picChg chg="add mod">
          <ac:chgData name="bretana1226@gmail.com" userId="34d28fbf11a0a344" providerId="LiveId" clId="{FA3B6688-6A4F-4E2A-BDE2-BC862DF1FB34}" dt="2022-09-13T17:09:55.223" v="7056" actId="1076"/>
          <ac:picMkLst>
            <pc:docMk/>
            <pc:sldMk cId="3501965793" sldId="461"/>
            <ac:picMk id="3" creationId="{4F774B6B-E501-B201-C83E-F2196567D50E}"/>
          </ac:picMkLst>
        </pc:picChg>
        <pc:picChg chg="del">
          <ac:chgData name="bretana1226@gmail.com" userId="34d28fbf11a0a344" providerId="LiveId" clId="{FA3B6688-6A4F-4E2A-BDE2-BC862DF1FB34}" dt="2022-09-13T17:08:25.418" v="7047" actId="478"/>
          <ac:picMkLst>
            <pc:docMk/>
            <pc:sldMk cId="3501965793" sldId="461"/>
            <ac:picMk id="7" creationId="{769248BF-C584-0DD2-4A20-7C3AB6CF02BA}"/>
          </ac:picMkLst>
        </pc:picChg>
        <pc:picChg chg="del">
          <ac:chgData name="bretana1226@gmail.com" userId="34d28fbf11a0a344" providerId="LiveId" clId="{FA3B6688-6A4F-4E2A-BDE2-BC862DF1FB34}" dt="2022-09-13T17:08:28.025" v="7048" actId="478"/>
          <ac:picMkLst>
            <pc:docMk/>
            <pc:sldMk cId="3501965793" sldId="461"/>
            <ac:picMk id="8" creationId="{ABCE6BFF-1196-8637-1AD5-3F7D47982F48}"/>
          </ac:picMkLst>
        </pc:picChg>
        <pc:cxnChg chg="add del mod">
          <ac:chgData name="bretana1226@gmail.com" userId="34d28fbf11a0a344" providerId="LiveId" clId="{FA3B6688-6A4F-4E2A-BDE2-BC862DF1FB34}" dt="2022-09-13T17:29:56.925" v="7456" actId="21"/>
          <ac:cxnSpMkLst>
            <pc:docMk/>
            <pc:sldMk cId="3501965793" sldId="461"/>
            <ac:cxnSpMk id="6" creationId="{CDF4D35C-103F-A4A2-B283-9B3C816F8F64}"/>
          </ac:cxnSpMkLst>
        </pc:cxnChg>
        <pc:cxnChg chg="add mod">
          <ac:chgData name="bretana1226@gmail.com" userId="34d28fbf11a0a344" providerId="LiveId" clId="{FA3B6688-6A4F-4E2A-BDE2-BC862DF1FB34}" dt="2022-09-13T17:30:37.523" v="7459" actId="1582"/>
          <ac:cxnSpMkLst>
            <pc:docMk/>
            <pc:sldMk cId="3501965793" sldId="461"/>
            <ac:cxnSpMk id="11" creationId="{B57F404A-5E18-DE2D-608D-B2FF4CEC2F8A}"/>
          </ac:cxnSpMkLst>
        </pc:cxnChg>
        <pc:cxnChg chg="add mod">
          <ac:chgData name="bretana1226@gmail.com" userId="34d28fbf11a0a344" providerId="LiveId" clId="{FA3B6688-6A4F-4E2A-BDE2-BC862DF1FB34}" dt="2022-09-13T17:30:52.578" v="7462" actId="14100"/>
          <ac:cxnSpMkLst>
            <pc:docMk/>
            <pc:sldMk cId="3501965793" sldId="461"/>
            <ac:cxnSpMk id="12" creationId="{0D5DD079-0873-A6BC-1740-BDD91775A738}"/>
          </ac:cxnSpMkLst>
        </pc:cxnChg>
      </pc:sldChg>
      <pc:sldChg chg="addSp delSp modSp add mod">
        <pc:chgData name="bretana1226@gmail.com" userId="34d28fbf11a0a344" providerId="LiveId" clId="{FA3B6688-6A4F-4E2A-BDE2-BC862DF1FB34}" dt="2022-09-20T00:07:07.912" v="20030" actId="20577"/>
        <pc:sldMkLst>
          <pc:docMk/>
          <pc:sldMk cId="3662619935" sldId="462"/>
        </pc:sldMkLst>
        <pc:spChg chg="add del mod">
          <ac:chgData name="bretana1226@gmail.com" userId="34d28fbf11a0a344" providerId="LiveId" clId="{FA3B6688-6A4F-4E2A-BDE2-BC862DF1FB34}" dt="2022-09-13T18:54:36.410" v="8151" actId="478"/>
          <ac:spMkLst>
            <pc:docMk/>
            <pc:sldMk cId="3662619935" sldId="462"/>
            <ac:spMk id="3" creationId="{26FAE777-1988-1820-5CD4-85A89B2D1687}"/>
          </ac:spMkLst>
        </pc:spChg>
        <pc:spChg chg="mod">
          <ac:chgData name="bretana1226@gmail.com" userId="34d28fbf11a0a344" providerId="LiveId" clId="{FA3B6688-6A4F-4E2A-BDE2-BC862DF1FB34}" dt="2022-09-13T18:54:51.769" v="8164" actId="20577"/>
          <ac:spMkLst>
            <pc:docMk/>
            <pc:sldMk cId="3662619935" sldId="462"/>
            <ac:spMk id="7" creationId="{3E174092-82D3-44E0-8948-4096232ED0A7}"/>
          </ac:spMkLst>
        </pc:spChg>
        <pc:spChg chg="add del">
          <ac:chgData name="bretana1226@gmail.com" userId="34d28fbf11a0a344" providerId="LiveId" clId="{FA3B6688-6A4F-4E2A-BDE2-BC862DF1FB34}" dt="2022-09-13T19:14:18.826" v="8172" actId="11529"/>
          <ac:spMkLst>
            <pc:docMk/>
            <pc:sldMk cId="3662619935" sldId="462"/>
            <ac:spMk id="8" creationId="{8C727D90-3E07-30C7-E19E-61930FA5760D}"/>
          </ac:spMkLst>
        </pc:spChg>
        <pc:spChg chg="add mod">
          <ac:chgData name="bretana1226@gmail.com" userId="34d28fbf11a0a344" providerId="LiveId" clId="{FA3B6688-6A4F-4E2A-BDE2-BC862DF1FB34}" dt="2022-09-13T19:15:53.286" v="8184" actId="1076"/>
          <ac:spMkLst>
            <pc:docMk/>
            <pc:sldMk cId="3662619935" sldId="462"/>
            <ac:spMk id="9" creationId="{5F1FB702-00D1-179D-DE71-0F2C58328630}"/>
          </ac:spMkLst>
        </pc:spChg>
        <pc:spChg chg="add mod">
          <ac:chgData name="bretana1226@gmail.com" userId="34d28fbf11a0a344" providerId="LiveId" clId="{FA3B6688-6A4F-4E2A-BDE2-BC862DF1FB34}" dt="2022-09-20T00:07:07.912" v="20030" actId="20577"/>
          <ac:spMkLst>
            <pc:docMk/>
            <pc:sldMk cId="3662619935" sldId="462"/>
            <ac:spMk id="10" creationId="{1E0E96E3-A0C0-34C3-DC8F-53196B6AC24B}"/>
          </ac:spMkLst>
        </pc:spChg>
        <pc:spChg chg="mod">
          <ac:chgData name="bretana1226@gmail.com" userId="34d28fbf11a0a344" providerId="LiveId" clId="{FA3B6688-6A4F-4E2A-BDE2-BC862DF1FB34}" dt="2022-09-13T18:54:43.559" v="8152" actId="20577"/>
          <ac:spMkLst>
            <pc:docMk/>
            <pc:sldMk cId="3662619935" sldId="462"/>
            <ac:spMk id="13" creationId="{8611129D-D2A4-F196-FD4F-ABDD7B131F6D}"/>
          </ac:spMkLst>
        </pc:spChg>
        <pc:spChg chg="mod">
          <ac:chgData name="bretana1226@gmail.com" userId="34d28fbf11a0a344" providerId="LiveId" clId="{FA3B6688-6A4F-4E2A-BDE2-BC862DF1FB34}" dt="2022-09-13T19:24:18.975" v="8577" actId="1076"/>
          <ac:spMkLst>
            <pc:docMk/>
            <pc:sldMk cId="3662619935" sldId="462"/>
            <ac:spMk id="14" creationId="{B1A6D195-806D-8762-03BB-7C4DF1D3B90B}"/>
          </ac:spMkLst>
        </pc:spChg>
        <pc:spChg chg="add mod">
          <ac:chgData name="bretana1226@gmail.com" userId="34d28fbf11a0a344" providerId="LiveId" clId="{FA3B6688-6A4F-4E2A-BDE2-BC862DF1FB34}" dt="2022-09-13T19:24:13.062" v="8576" actId="1076"/>
          <ac:spMkLst>
            <pc:docMk/>
            <pc:sldMk cId="3662619935" sldId="462"/>
            <ac:spMk id="15" creationId="{7D50E6B4-2314-854F-1F2C-01CCC6212F67}"/>
          </ac:spMkLst>
        </pc:spChg>
        <pc:spChg chg="add mod">
          <ac:chgData name="bretana1226@gmail.com" userId="34d28fbf11a0a344" providerId="LiveId" clId="{FA3B6688-6A4F-4E2A-BDE2-BC862DF1FB34}" dt="2022-09-13T19:23:49.097" v="8573" actId="14100"/>
          <ac:spMkLst>
            <pc:docMk/>
            <pc:sldMk cId="3662619935" sldId="462"/>
            <ac:spMk id="19" creationId="{B370CD1F-80D5-E38B-300E-EDD0E02E5940}"/>
          </ac:spMkLst>
        </pc:spChg>
        <pc:spChg chg="add mod">
          <ac:chgData name="bretana1226@gmail.com" userId="34d28fbf11a0a344" providerId="LiveId" clId="{FA3B6688-6A4F-4E2A-BDE2-BC862DF1FB34}" dt="2022-09-13T19:24:06.176" v="8575" actId="14100"/>
          <ac:spMkLst>
            <pc:docMk/>
            <pc:sldMk cId="3662619935" sldId="462"/>
            <ac:spMk id="24" creationId="{0DDC66D5-87A5-BA46-98CC-60435FA56A91}"/>
          </ac:spMkLst>
        </pc:spChg>
        <pc:spChg chg="del">
          <ac:chgData name="bretana1226@gmail.com" userId="34d28fbf11a0a344" providerId="LiveId" clId="{FA3B6688-6A4F-4E2A-BDE2-BC862DF1FB34}" dt="2022-09-13T19:13:49.793" v="8170" actId="21"/>
          <ac:spMkLst>
            <pc:docMk/>
            <pc:sldMk cId="3662619935" sldId="462"/>
            <ac:spMk id="31" creationId="{DDAE0CF1-F01C-8A0B-66AF-BC5C01F9687B}"/>
          </ac:spMkLst>
        </pc:spChg>
        <pc:picChg chg="add mod">
          <ac:chgData name="bretana1226@gmail.com" userId="34d28fbf11a0a344" providerId="LiveId" clId="{FA3B6688-6A4F-4E2A-BDE2-BC862DF1FB34}" dt="2022-09-13T19:13:32.794" v="8169" actId="1076"/>
          <ac:picMkLst>
            <pc:docMk/>
            <pc:sldMk cId="3662619935" sldId="462"/>
            <ac:picMk id="5" creationId="{D143EB5D-1347-1B44-5DED-659D705FFEC9}"/>
          </ac:picMkLst>
        </pc:picChg>
        <pc:picChg chg="del">
          <ac:chgData name="bretana1226@gmail.com" userId="34d28fbf11a0a344" providerId="LiveId" clId="{FA3B6688-6A4F-4E2A-BDE2-BC862DF1FB34}" dt="2022-09-13T18:54:22.796" v="8150" actId="478"/>
          <ac:picMkLst>
            <pc:docMk/>
            <pc:sldMk cId="3662619935" sldId="462"/>
            <ac:picMk id="12" creationId="{A95854F2-D94F-CC23-EDDA-45E5A5AAA4EF}"/>
          </ac:picMkLst>
        </pc:picChg>
        <pc:picChg chg="add del mod">
          <ac:chgData name="bretana1226@gmail.com" userId="34d28fbf11a0a344" providerId="LiveId" clId="{FA3B6688-6A4F-4E2A-BDE2-BC862DF1FB34}" dt="2022-09-13T19:20:41.123" v="8451" actId="478"/>
          <ac:picMkLst>
            <pc:docMk/>
            <pc:sldMk cId="3662619935" sldId="462"/>
            <ac:picMk id="17" creationId="{006C9840-4AB3-7B76-AC8C-2F263DCE8C42}"/>
          </ac:picMkLst>
        </pc:picChg>
        <pc:cxnChg chg="add mod">
          <ac:chgData name="bretana1226@gmail.com" userId="34d28fbf11a0a344" providerId="LiveId" clId="{FA3B6688-6A4F-4E2A-BDE2-BC862DF1FB34}" dt="2022-09-13T19:24:46.606" v="8580" actId="1582"/>
          <ac:cxnSpMkLst>
            <pc:docMk/>
            <pc:sldMk cId="3662619935" sldId="462"/>
            <ac:cxnSpMk id="27" creationId="{42263A0C-83A5-9CDA-349E-A3F1AD5D97F4}"/>
          </ac:cxnSpMkLst>
        </pc:cxnChg>
        <pc:cxnChg chg="add mod">
          <ac:chgData name="bretana1226@gmail.com" userId="34d28fbf11a0a344" providerId="LiveId" clId="{FA3B6688-6A4F-4E2A-BDE2-BC862DF1FB34}" dt="2022-09-13T19:25:02.179" v="8583" actId="14100"/>
          <ac:cxnSpMkLst>
            <pc:docMk/>
            <pc:sldMk cId="3662619935" sldId="462"/>
            <ac:cxnSpMk id="28" creationId="{2465C314-54BA-EE2A-5A91-D564569EB236}"/>
          </ac:cxnSpMkLst>
        </pc:cxnChg>
      </pc:sldChg>
      <pc:sldChg chg="addSp delSp modSp add mod">
        <pc:chgData name="bretana1226@gmail.com" userId="34d28fbf11a0a344" providerId="LiveId" clId="{FA3B6688-6A4F-4E2A-BDE2-BC862DF1FB34}" dt="2022-09-20T00:07:31.498" v="20038" actId="20577"/>
        <pc:sldMkLst>
          <pc:docMk/>
          <pc:sldMk cId="1794535276" sldId="463"/>
        </pc:sldMkLst>
        <pc:spChg chg="mod">
          <ac:chgData name="bretana1226@gmail.com" userId="34d28fbf11a0a344" providerId="LiveId" clId="{FA3B6688-6A4F-4E2A-BDE2-BC862DF1FB34}" dt="2022-09-14T14:30:54.235" v="8791" actId="14100"/>
          <ac:spMkLst>
            <pc:docMk/>
            <pc:sldMk cId="1794535276" sldId="463"/>
            <ac:spMk id="7" creationId="{3E174092-82D3-44E0-8948-4096232ED0A7}"/>
          </ac:spMkLst>
        </pc:spChg>
        <pc:spChg chg="mod">
          <ac:chgData name="bretana1226@gmail.com" userId="34d28fbf11a0a344" providerId="LiveId" clId="{FA3B6688-6A4F-4E2A-BDE2-BC862DF1FB34}" dt="2022-09-14T14:40:46.169" v="9156" actId="1076"/>
          <ac:spMkLst>
            <pc:docMk/>
            <pc:sldMk cId="1794535276" sldId="463"/>
            <ac:spMk id="9" creationId="{5F1FB702-00D1-179D-DE71-0F2C58328630}"/>
          </ac:spMkLst>
        </pc:spChg>
        <pc:spChg chg="mod">
          <ac:chgData name="bretana1226@gmail.com" userId="34d28fbf11a0a344" providerId="LiveId" clId="{FA3B6688-6A4F-4E2A-BDE2-BC862DF1FB34}" dt="2022-09-20T00:07:31.498" v="20038" actId="20577"/>
          <ac:spMkLst>
            <pc:docMk/>
            <pc:sldMk cId="1794535276" sldId="463"/>
            <ac:spMk id="10" creationId="{1E0E96E3-A0C0-34C3-DC8F-53196B6AC24B}"/>
          </ac:spMkLst>
        </pc:spChg>
        <pc:spChg chg="mod">
          <ac:chgData name="bretana1226@gmail.com" userId="34d28fbf11a0a344" providerId="LiveId" clId="{FA3B6688-6A4F-4E2A-BDE2-BC862DF1FB34}" dt="2022-09-14T14:45:38.645" v="9298" actId="14100"/>
          <ac:spMkLst>
            <pc:docMk/>
            <pc:sldMk cId="1794535276" sldId="463"/>
            <ac:spMk id="14" creationId="{B1A6D195-806D-8762-03BB-7C4DF1D3B90B}"/>
          </ac:spMkLst>
        </pc:spChg>
        <pc:spChg chg="del">
          <ac:chgData name="bretana1226@gmail.com" userId="34d28fbf11a0a344" providerId="LiveId" clId="{FA3B6688-6A4F-4E2A-BDE2-BC862DF1FB34}" dt="2022-09-13T20:26:46.933" v="8684" actId="478"/>
          <ac:spMkLst>
            <pc:docMk/>
            <pc:sldMk cId="1794535276" sldId="463"/>
            <ac:spMk id="15" creationId="{7D50E6B4-2314-854F-1F2C-01CCC6212F67}"/>
          </ac:spMkLst>
        </pc:spChg>
        <pc:spChg chg="del mod">
          <ac:chgData name="bretana1226@gmail.com" userId="34d28fbf11a0a344" providerId="LiveId" clId="{FA3B6688-6A4F-4E2A-BDE2-BC862DF1FB34}" dt="2022-09-13T20:26:42.688" v="8683" actId="478"/>
          <ac:spMkLst>
            <pc:docMk/>
            <pc:sldMk cId="1794535276" sldId="463"/>
            <ac:spMk id="19" creationId="{B370CD1F-80D5-E38B-300E-EDD0E02E5940}"/>
          </ac:spMkLst>
        </pc:spChg>
        <pc:spChg chg="mod">
          <ac:chgData name="bretana1226@gmail.com" userId="34d28fbf11a0a344" providerId="LiveId" clId="{FA3B6688-6A4F-4E2A-BDE2-BC862DF1FB34}" dt="2022-09-14T14:45:33.409" v="9297" actId="1076"/>
          <ac:spMkLst>
            <pc:docMk/>
            <pc:sldMk cId="1794535276" sldId="463"/>
            <ac:spMk id="24" creationId="{0DDC66D5-87A5-BA46-98CC-60435FA56A91}"/>
          </ac:spMkLst>
        </pc:spChg>
        <pc:picChg chg="add del mod">
          <ac:chgData name="bretana1226@gmail.com" userId="34d28fbf11a0a344" providerId="LiveId" clId="{FA3B6688-6A4F-4E2A-BDE2-BC862DF1FB34}" dt="2022-09-13T20:06:40.789" v="8646" actId="478"/>
          <ac:picMkLst>
            <pc:docMk/>
            <pc:sldMk cId="1794535276" sldId="463"/>
            <ac:picMk id="3" creationId="{B3C4FDCF-E94D-0E3D-7AE8-2B40830D99DA}"/>
          </ac:picMkLst>
        </pc:picChg>
        <pc:picChg chg="del">
          <ac:chgData name="bretana1226@gmail.com" userId="34d28fbf11a0a344" providerId="LiveId" clId="{FA3B6688-6A4F-4E2A-BDE2-BC862DF1FB34}" dt="2022-09-13T19:44:07.519" v="8591" actId="478"/>
          <ac:picMkLst>
            <pc:docMk/>
            <pc:sldMk cId="1794535276" sldId="463"/>
            <ac:picMk id="5" creationId="{D143EB5D-1347-1B44-5DED-659D705FFEC9}"/>
          </ac:picMkLst>
        </pc:picChg>
        <pc:picChg chg="add del mod">
          <ac:chgData name="bretana1226@gmail.com" userId="34d28fbf11a0a344" providerId="LiveId" clId="{FA3B6688-6A4F-4E2A-BDE2-BC862DF1FB34}" dt="2022-09-13T20:17:57.560" v="8652" actId="478"/>
          <ac:picMkLst>
            <pc:docMk/>
            <pc:sldMk cId="1794535276" sldId="463"/>
            <ac:picMk id="8" creationId="{3D9FFC96-8027-0B9A-BDEF-77AB63B4C7A0}"/>
          </ac:picMkLst>
        </pc:picChg>
        <pc:picChg chg="add mod">
          <ac:chgData name="bretana1226@gmail.com" userId="34d28fbf11a0a344" providerId="LiveId" clId="{FA3B6688-6A4F-4E2A-BDE2-BC862DF1FB34}" dt="2022-09-14T14:42:48.950" v="9259" actId="1076"/>
          <ac:picMkLst>
            <pc:docMk/>
            <pc:sldMk cId="1794535276" sldId="463"/>
            <ac:picMk id="12" creationId="{3B1142C6-7CAB-69C5-6F5C-25E202517C60}"/>
          </ac:picMkLst>
        </pc:picChg>
        <pc:cxnChg chg="add mod">
          <ac:chgData name="bretana1226@gmail.com" userId="34d28fbf11a0a344" providerId="LiveId" clId="{FA3B6688-6A4F-4E2A-BDE2-BC862DF1FB34}" dt="2022-09-14T14:44:35.630" v="9281" actId="14100"/>
          <ac:cxnSpMkLst>
            <pc:docMk/>
            <pc:sldMk cId="1794535276" sldId="463"/>
            <ac:cxnSpMk id="3" creationId="{A81C1AAF-06F3-A4FD-5F5D-CCE5D27F601F}"/>
          </ac:cxnSpMkLst>
        </pc:cxnChg>
        <pc:cxnChg chg="del">
          <ac:chgData name="bretana1226@gmail.com" userId="34d28fbf11a0a344" providerId="LiveId" clId="{FA3B6688-6A4F-4E2A-BDE2-BC862DF1FB34}" dt="2022-09-14T14:42:51.538" v="9260" actId="478"/>
          <ac:cxnSpMkLst>
            <pc:docMk/>
            <pc:sldMk cId="1794535276" sldId="463"/>
            <ac:cxnSpMk id="27" creationId="{42263A0C-83A5-9CDA-349E-A3F1AD5D97F4}"/>
          </ac:cxnSpMkLst>
        </pc:cxnChg>
        <pc:cxnChg chg="del ord">
          <ac:chgData name="bretana1226@gmail.com" userId="34d28fbf11a0a344" providerId="LiveId" clId="{FA3B6688-6A4F-4E2A-BDE2-BC862DF1FB34}" dt="2022-09-14T14:43:40.591" v="9272" actId="478"/>
          <ac:cxnSpMkLst>
            <pc:docMk/>
            <pc:sldMk cId="1794535276" sldId="463"/>
            <ac:cxnSpMk id="28" creationId="{2465C314-54BA-EE2A-5A91-D564569EB236}"/>
          </ac:cxnSpMkLst>
        </pc:cxnChg>
      </pc:sldChg>
      <pc:sldChg chg="addSp delSp modSp add mod">
        <pc:chgData name="bretana1226@gmail.com" userId="34d28fbf11a0a344" providerId="LiveId" clId="{FA3B6688-6A4F-4E2A-BDE2-BC862DF1FB34}" dt="2022-09-23T21:02:47.945" v="23889" actId="20577"/>
        <pc:sldMkLst>
          <pc:docMk/>
          <pc:sldMk cId="1579007620" sldId="464"/>
        </pc:sldMkLst>
        <pc:spChg chg="add del">
          <ac:chgData name="bretana1226@gmail.com" userId="34d28fbf11a0a344" providerId="LiveId" clId="{FA3B6688-6A4F-4E2A-BDE2-BC862DF1FB34}" dt="2022-09-23T20:57:46.495" v="23799" actId="478"/>
          <ac:spMkLst>
            <pc:docMk/>
            <pc:sldMk cId="1579007620" sldId="464"/>
            <ac:spMk id="2" creationId="{9A808DB7-33AC-C903-BED8-E1D9893FB2F9}"/>
          </ac:spMkLst>
        </pc:spChg>
        <pc:spChg chg="add mod">
          <ac:chgData name="bretana1226@gmail.com" userId="34d28fbf11a0a344" providerId="LiveId" clId="{FA3B6688-6A4F-4E2A-BDE2-BC862DF1FB34}" dt="2022-09-14T15:17:41.089" v="9881" actId="14100"/>
          <ac:spMkLst>
            <pc:docMk/>
            <pc:sldMk cId="1579007620" sldId="464"/>
            <ac:spMk id="5" creationId="{18AA577E-E2B4-936D-8541-14980406BAF4}"/>
          </ac:spMkLst>
        </pc:spChg>
        <pc:spChg chg="mod">
          <ac:chgData name="bretana1226@gmail.com" userId="34d28fbf11a0a344" providerId="LiveId" clId="{FA3B6688-6A4F-4E2A-BDE2-BC862DF1FB34}" dt="2022-09-14T14:48:20.462" v="9317" actId="1076"/>
          <ac:spMkLst>
            <pc:docMk/>
            <pc:sldMk cId="1579007620" sldId="464"/>
            <ac:spMk id="7" creationId="{3E174092-82D3-44E0-8948-4096232ED0A7}"/>
          </ac:spMkLst>
        </pc:spChg>
        <pc:spChg chg="add mod">
          <ac:chgData name="bretana1226@gmail.com" userId="34d28fbf11a0a344" providerId="LiveId" clId="{FA3B6688-6A4F-4E2A-BDE2-BC862DF1FB34}" dt="2022-09-23T20:57:59.979" v="23801" actId="1076"/>
          <ac:spMkLst>
            <pc:docMk/>
            <pc:sldMk cId="1579007620" sldId="464"/>
            <ac:spMk id="8" creationId="{B50FE80D-0FBD-96AD-C903-2E89B68DC45D}"/>
          </ac:spMkLst>
        </pc:spChg>
        <pc:spChg chg="mod ord">
          <ac:chgData name="bretana1226@gmail.com" userId="34d28fbf11a0a344" providerId="LiveId" clId="{FA3B6688-6A4F-4E2A-BDE2-BC862DF1FB34}" dt="2022-09-14T15:16:30.193" v="9872" actId="1076"/>
          <ac:spMkLst>
            <pc:docMk/>
            <pc:sldMk cId="1579007620" sldId="464"/>
            <ac:spMk id="9" creationId="{5F1FB702-00D1-179D-DE71-0F2C58328630}"/>
          </ac:spMkLst>
        </pc:spChg>
        <pc:spChg chg="mod">
          <ac:chgData name="bretana1226@gmail.com" userId="34d28fbf11a0a344" providerId="LiveId" clId="{FA3B6688-6A4F-4E2A-BDE2-BC862DF1FB34}" dt="2022-09-14T15:24:02.332" v="9946" actId="113"/>
          <ac:spMkLst>
            <pc:docMk/>
            <pc:sldMk cId="1579007620" sldId="464"/>
            <ac:spMk id="10" creationId="{1E0E96E3-A0C0-34C3-DC8F-53196B6AC24B}"/>
          </ac:spMkLst>
        </pc:spChg>
        <pc:spChg chg="add del mod">
          <ac:chgData name="bretana1226@gmail.com" userId="34d28fbf11a0a344" providerId="LiveId" clId="{FA3B6688-6A4F-4E2A-BDE2-BC862DF1FB34}" dt="2022-09-23T20:59:03.456" v="23811" actId="21"/>
          <ac:spMkLst>
            <pc:docMk/>
            <pc:sldMk cId="1579007620" sldId="464"/>
            <ac:spMk id="11" creationId="{CA89714C-D61B-7430-51EA-29625E3C1F6F}"/>
          </ac:spMkLst>
        </pc:spChg>
        <pc:spChg chg="add mod">
          <ac:chgData name="bretana1226@gmail.com" userId="34d28fbf11a0a344" providerId="LiveId" clId="{FA3B6688-6A4F-4E2A-BDE2-BC862DF1FB34}" dt="2022-09-23T21:02:47.945" v="23889" actId="20577"/>
          <ac:spMkLst>
            <pc:docMk/>
            <pc:sldMk cId="1579007620" sldId="464"/>
            <ac:spMk id="14" creationId="{B17831A7-37B6-19AF-856F-123BBE764C0D}"/>
          </ac:spMkLst>
        </pc:spChg>
        <pc:spChg chg="del mod">
          <ac:chgData name="bretana1226@gmail.com" userId="34d28fbf11a0a344" providerId="LiveId" clId="{FA3B6688-6A4F-4E2A-BDE2-BC862DF1FB34}" dt="2022-09-14T15:15:31.268" v="9864" actId="478"/>
          <ac:spMkLst>
            <pc:docMk/>
            <pc:sldMk cId="1579007620" sldId="464"/>
            <ac:spMk id="14" creationId="{B1A6D195-806D-8762-03BB-7C4DF1D3B90B}"/>
          </ac:spMkLst>
        </pc:spChg>
        <pc:spChg chg="mod">
          <ac:chgData name="bretana1226@gmail.com" userId="34d28fbf11a0a344" providerId="LiveId" clId="{FA3B6688-6A4F-4E2A-BDE2-BC862DF1FB34}" dt="2022-09-14T15:15:21.601" v="9862" actId="14100"/>
          <ac:spMkLst>
            <pc:docMk/>
            <pc:sldMk cId="1579007620" sldId="464"/>
            <ac:spMk id="15" creationId="{7D50E6B4-2314-854F-1F2C-01CCC6212F67}"/>
          </ac:spMkLst>
        </pc:spChg>
        <pc:spChg chg="add mod">
          <ac:chgData name="bretana1226@gmail.com" userId="34d28fbf11a0a344" providerId="LiveId" clId="{FA3B6688-6A4F-4E2A-BDE2-BC862DF1FB34}" dt="2022-09-23T21:01:05.880" v="23882" actId="14100"/>
          <ac:spMkLst>
            <pc:docMk/>
            <pc:sldMk cId="1579007620" sldId="464"/>
            <ac:spMk id="16" creationId="{7419667D-6EB2-71DA-BAE0-910E50BCB933}"/>
          </ac:spMkLst>
        </pc:spChg>
        <pc:spChg chg="add mod">
          <ac:chgData name="bretana1226@gmail.com" userId="34d28fbf11a0a344" providerId="LiveId" clId="{FA3B6688-6A4F-4E2A-BDE2-BC862DF1FB34}" dt="2022-09-23T21:00:48.598" v="23878" actId="208"/>
          <ac:spMkLst>
            <pc:docMk/>
            <pc:sldMk cId="1579007620" sldId="464"/>
            <ac:spMk id="17" creationId="{924DDED1-D5F7-A1EC-B5F6-60BB3ABFA0EC}"/>
          </ac:spMkLst>
        </pc:spChg>
        <pc:spChg chg="mod">
          <ac:chgData name="bretana1226@gmail.com" userId="34d28fbf11a0a344" providerId="LiveId" clId="{FA3B6688-6A4F-4E2A-BDE2-BC862DF1FB34}" dt="2022-09-23T20:58:08.531" v="23803" actId="14100"/>
          <ac:spMkLst>
            <pc:docMk/>
            <pc:sldMk cId="1579007620" sldId="464"/>
            <ac:spMk id="19" creationId="{B370CD1F-80D5-E38B-300E-EDD0E02E5940}"/>
          </ac:spMkLst>
        </pc:spChg>
        <pc:spChg chg="mod">
          <ac:chgData name="bretana1226@gmail.com" userId="34d28fbf11a0a344" providerId="LiveId" clId="{FA3B6688-6A4F-4E2A-BDE2-BC862DF1FB34}" dt="2022-09-23T20:58:17.275" v="23804" actId="1076"/>
          <ac:spMkLst>
            <pc:docMk/>
            <pc:sldMk cId="1579007620" sldId="464"/>
            <ac:spMk id="24" creationId="{0DDC66D5-87A5-BA46-98CC-60435FA56A91}"/>
          </ac:spMkLst>
        </pc:spChg>
        <pc:grpChg chg="add mod">
          <ac:chgData name="bretana1226@gmail.com" userId="34d28fbf11a0a344" providerId="LiveId" clId="{FA3B6688-6A4F-4E2A-BDE2-BC862DF1FB34}" dt="2022-09-14T15:16:17.101" v="9870" actId="14100"/>
          <ac:grpSpMkLst>
            <pc:docMk/>
            <pc:sldMk cId="1579007620" sldId="464"/>
            <ac:grpSpMk id="4" creationId="{7731F89E-962B-8E50-6ECB-94FE372AB096}"/>
          </ac:grpSpMkLst>
        </pc:grpChg>
        <pc:picChg chg="add mod modCrop">
          <ac:chgData name="bretana1226@gmail.com" userId="34d28fbf11a0a344" providerId="LiveId" clId="{FA3B6688-6A4F-4E2A-BDE2-BC862DF1FB34}" dt="2022-09-14T14:47:41.137" v="9306" actId="164"/>
          <ac:picMkLst>
            <pc:docMk/>
            <pc:sldMk cId="1579007620" sldId="464"/>
            <ac:picMk id="3" creationId="{388F4262-4FCE-DEDF-3F04-5F1FE13B5B24}"/>
          </ac:picMkLst>
        </pc:picChg>
        <pc:picChg chg="add del mod">
          <ac:chgData name="bretana1226@gmail.com" userId="34d28fbf11a0a344" providerId="LiveId" clId="{FA3B6688-6A4F-4E2A-BDE2-BC862DF1FB34}" dt="2022-09-13T20:36:42.150" v="8765" actId="478"/>
          <ac:picMkLst>
            <pc:docMk/>
            <pc:sldMk cId="1579007620" sldId="464"/>
            <ac:picMk id="3" creationId="{E5B82DB5-EFEB-2514-D876-297E1025B971}"/>
          </ac:picMkLst>
        </pc:picChg>
        <pc:picChg chg="del">
          <ac:chgData name="bretana1226@gmail.com" userId="34d28fbf11a0a344" providerId="LiveId" clId="{FA3B6688-6A4F-4E2A-BDE2-BC862DF1FB34}" dt="2022-09-13T20:17:54.139" v="8651" actId="478"/>
          <ac:picMkLst>
            <pc:docMk/>
            <pc:sldMk cId="1579007620" sldId="464"/>
            <ac:picMk id="8" creationId="{3D9FFC96-8027-0B9A-BDEF-77AB63B4C7A0}"/>
          </ac:picMkLst>
        </pc:picChg>
        <pc:picChg chg="add mod modCrop">
          <ac:chgData name="bretana1226@gmail.com" userId="34d28fbf11a0a344" providerId="LiveId" clId="{FA3B6688-6A4F-4E2A-BDE2-BC862DF1FB34}" dt="2022-09-14T14:47:41.137" v="9306" actId="164"/>
          <ac:picMkLst>
            <pc:docMk/>
            <pc:sldMk cId="1579007620" sldId="464"/>
            <ac:picMk id="12" creationId="{14F99903-39E3-30FA-587A-D41AA876B934}"/>
          </ac:picMkLst>
        </pc:picChg>
        <pc:cxnChg chg="del mod">
          <ac:chgData name="bretana1226@gmail.com" userId="34d28fbf11a0a344" providerId="LiveId" clId="{FA3B6688-6A4F-4E2A-BDE2-BC862DF1FB34}" dt="2022-09-14T15:18:24.601" v="9882" actId="478"/>
          <ac:cxnSpMkLst>
            <pc:docMk/>
            <pc:sldMk cId="1579007620" sldId="464"/>
            <ac:cxnSpMk id="27" creationId="{42263A0C-83A5-9CDA-349E-A3F1AD5D97F4}"/>
          </ac:cxnSpMkLst>
        </pc:cxnChg>
        <pc:cxnChg chg="del mod">
          <ac:chgData name="bretana1226@gmail.com" userId="34d28fbf11a0a344" providerId="LiveId" clId="{FA3B6688-6A4F-4E2A-BDE2-BC862DF1FB34}" dt="2022-09-14T15:15:25.951" v="9863" actId="478"/>
          <ac:cxnSpMkLst>
            <pc:docMk/>
            <pc:sldMk cId="1579007620" sldId="464"/>
            <ac:cxnSpMk id="28" creationId="{2465C314-54BA-EE2A-5A91-D564569EB236}"/>
          </ac:cxnSpMkLst>
        </pc:cxnChg>
      </pc:sldChg>
      <pc:sldChg chg="addSp modSp new del mod">
        <pc:chgData name="bretana1226@gmail.com" userId="34d28fbf11a0a344" providerId="LiveId" clId="{FA3B6688-6A4F-4E2A-BDE2-BC862DF1FB34}" dt="2022-09-13T20:38:32.115" v="8777" actId="2696"/>
        <pc:sldMkLst>
          <pc:docMk/>
          <pc:sldMk cId="3103901711" sldId="465"/>
        </pc:sldMkLst>
        <pc:picChg chg="add mod">
          <ac:chgData name="bretana1226@gmail.com" userId="34d28fbf11a0a344" providerId="LiveId" clId="{FA3B6688-6A4F-4E2A-BDE2-BC862DF1FB34}" dt="2022-09-13T20:37:29.937" v="8772" actId="14100"/>
          <ac:picMkLst>
            <pc:docMk/>
            <pc:sldMk cId="3103901711" sldId="465"/>
            <ac:picMk id="6" creationId="{389AEA74-42B3-AC6B-9C06-922DC210C609}"/>
          </ac:picMkLst>
        </pc:picChg>
        <pc:picChg chg="add mod">
          <ac:chgData name="bretana1226@gmail.com" userId="34d28fbf11a0a344" providerId="LiveId" clId="{FA3B6688-6A4F-4E2A-BDE2-BC862DF1FB34}" dt="2022-09-13T20:37:48.305" v="8776" actId="14100"/>
          <ac:picMkLst>
            <pc:docMk/>
            <pc:sldMk cId="3103901711" sldId="465"/>
            <ac:picMk id="8" creationId="{8068A6F6-54A9-A532-3F59-6CA952AB9851}"/>
          </ac:picMkLst>
        </pc:picChg>
      </pc:sldChg>
      <pc:sldChg chg="addSp delSp modSp mod">
        <pc:chgData name="bretana1226@gmail.com" userId="34d28fbf11a0a344" providerId="LiveId" clId="{FA3B6688-6A4F-4E2A-BDE2-BC862DF1FB34}" dt="2022-09-23T21:20:10.425" v="23911" actId="20577"/>
        <pc:sldMkLst>
          <pc:docMk/>
          <pc:sldMk cId="3440255841" sldId="465"/>
        </pc:sldMkLst>
        <pc:spChg chg="mod">
          <ac:chgData name="bretana1226@gmail.com" userId="34d28fbf11a0a344" providerId="LiveId" clId="{FA3B6688-6A4F-4E2A-BDE2-BC862DF1FB34}" dt="2022-09-14T15:21:12.074" v="9939" actId="20577"/>
          <ac:spMkLst>
            <pc:docMk/>
            <pc:sldMk cId="3440255841" sldId="465"/>
            <ac:spMk id="14" creationId="{C15EE852-24F1-4643-8082-AB45CFF2BA10}"/>
          </ac:spMkLst>
        </pc:spChg>
        <pc:spChg chg="mod">
          <ac:chgData name="bretana1226@gmail.com" userId="34d28fbf11a0a344" providerId="LiveId" clId="{FA3B6688-6A4F-4E2A-BDE2-BC862DF1FB34}" dt="2022-09-23T21:20:10.425" v="23911" actId="20577"/>
          <ac:spMkLst>
            <pc:docMk/>
            <pc:sldMk cId="3440255841" sldId="465"/>
            <ac:spMk id="15" creationId="{4139825C-53C7-44F4-A064-9795CECD081B}"/>
          </ac:spMkLst>
        </pc:spChg>
        <pc:picChg chg="add del mod">
          <ac:chgData name="bretana1226@gmail.com" userId="34d28fbf11a0a344" providerId="LiveId" clId="{FA3B6688-6A4F-4E2A-BDE2-BC862DF1FB34}" dt="2022-09-14T15:23:32.899" v="9944" actId="478"/>
          <ac:picMkLst>
            <pc:docMk/>
            <pc:sldMk cId="3440255841" sldId="465"/>
            <ac:picMk id="3" creationId="{9130B208-7A38-B026-99AC-80E9487D6C49}"/>
          </ac:picMkLst>
        </pc:picChg>
      </pc:sldChg>
      <pc:sldChg chg="modSp add mod ord">
        <pc:chgData name="bretana1226@gmail.com" userId="34d28fbf11a0a344" providerId="LiveId" clId="{FA3B6688-6A4F-4E2A-BDE2-BC862DF1FB34}" dt="2022-10-04T18:01:09.171" v="34925" actId="13926"/>
        <pc:sldMkLst>
          <pc:docMk/>
          <pc:sldMk cId="3899650035" sldId="466"/>
        </pc:sldMkLst>
        <pc:spChg chg="mod">
          <ac:chgData name="bretana1226@gmail.com" userId="34d28fbf11a0a344" providerId="LiveId" clId="{FA3B6688-6A4F-4E2A-BDE2-BC862DF1FB34}" dt="2022-10-04T18:01:09.171" v="34925" actId="13926"/>
          <ac:spMkLst>
            <pc:docMk/>
            <pc:sldMk cId="3899650035" sldId="466"/>
            <ac:spMk id="14" creationId="{C15EE852-24F1-4643-8082-AB45CFF2BA10}"/>
          </ac:spMkLst>
        </pc:spChg>
        <pc:spChg chg="mod">
          <ac:chgData name="bretana1226@gmail.com" userId="34d28fbf11a0a344" providerId="LiveId" clId="{FA3B6688-6A4F-4E2A-BDE2-BC862DF1FB34}" dt="2022-10-04T17:01:40.963" v="33123" actId="20577"/>
          <ac:spMkLst>
            <pc:docMk/>
            <pc:sldMk cId="3899650035" sldId="466"/>
            <ac:spMk id="15" creationId="{4139825C-53C7-44F4-A064-9795CECD081B}"/>
          </ac:spMkLst>
        </pc:spChg>
      </pc:sldChg>
      <pc:sldChg chg="addSp delSp modSp add mod ord">
        <pc:chgData name="bretana1226@gmail.com" userId="34d28fbf11a0a344" providerId="LiveId" clId="{FA3B6688-6A4F-4E2A-BDE2-BC862DF1FB34}" dt="2022-10-04T17:18:31.211" v="33511" actId="115"/>
        <pc:sldMkLst>
          <pc:docMk/>
          <pc:sldMk cId="2821907451" sldId="467"/>
        </pc:sldMkLst>
        <pc:spChg chg="mod">
          <ac:chgData name="bretana1226@gmail.com" userId="34d28fbf11a0a344" providerId="LiveId" clId="{FA3B6688-6A4F-4E2A-BDE2-BC862DF1FB34}" dt="2022-10-04T17:16:33.431" v="33445" actId="20577"/>
          <ac:spMkLst>
            <pc:docMk/>
            <pc:sldMk cId="2821907451" sldId="467"/>
            <ac:spMk id="2" creationId="{FCB102D8-1D22-4940-AF19-07CF3A0DC5F4}"/>
          </ac:spMkLst>
        </pc:spChg>
        <pc:spChg chg="mod">
          <ac:chgData name="bretana1226@gmail.com" userId="34d28fbf11a0a344" providerId="LiveId" clId="{FA3B6688-6A4F-4E2A-BDE2-BC862DF1FB34}" dt="2022-10-04T17:17:36.165" v="33504" actId="20577"/>
          <ac:spMkLst>
            <pc:docMk/>
            <pc:sldMk cId="2821907451" sldId="467"/>
            <ac:spMk id="4" creationId="{1AE3E0D9-FE1D-EBC1-7EA7-8CB1B44DB2B2}"/>
          </ac:spMkLst>
        </pc:spChg>
        <pc:spChg chg="del">
          <ac:chgData name="bretana1226@gmail.com" userId="34d28fbf11a0a344" providerId="LiveId" clId="{FA3B6688-6A4F-4E2A-BDE2-BC862DF1FB34}" dt="2022-09-14T15:46:48.262" v="10820" actId="478"/>
          <ac:spMkLst>
            <pc:docMk/>
            <pc:sldMk cId="2821907451" sldId="467"/>
            <ac:spMk id="8" creationId="{CC2C2AE4-DB48-98FC-4B01-B91AEAC9026F}"/>
          </ac:spMkLst>
        </pc:spChg>
        <pc:spChg chg="add mod">
          <ac:chgData name="bretana1226@gmail.com" userId="34d28fbf11a0a344" providerId="LiveId" clId="{FA3B6688-6A4F-4E2A-BDE2-BC862DF1FB34}" dt="2022-10-04T17:18:31.211" v="33511" actId="115"/>
          <ac:spMkLst>
            <pc:docMk/>
            <pc:sldMk cId="2821907451" sldId="467"/>
            <ac:spMk id="9" creationId="{0CDF5180-16DE-ACE0-4A0A-32ADA9D8F80C}"/>
          </ac:spMkLst>
        </pc:spChg>
        <pc:spChg chg="del">
          <ac:chgData name="bretana1226@gmail.com" userId="34d28fbf11a0a344" providerId="LiveId" clId="{FA3B6688-6A4F-4E2A-BDE2-BC862DF1FB34}" dt="2022-09-14T15:46:59.885" v="10823" actId="478"/>
          <ac:spMkLst>
            <pc:docMk/>
            <pc:sldMk cId="2821907451" sldId="467"/>
            <ac:spMk id="9" creationId="{9D2D7EBD-FA35-2765-C1AE-F4A46AAF577A}"/>
          </ac:spMkLst>
        </pc:spChg>
        <pc:spChg chg="add del mod">
          <ac:chgData name="bretana1226@gmail.com" userId="34d28fbf11a0a344" providerId="LiveId" clId="{FA3B6688-6A4F-4E2A-BDE2-BC862DF1FB34}" dt="2022-10-04T16:57:57.698" v="33060" actId="478"/>
          <ac:spMkLst>
            <pc:docMk/>
            <pc:sldMk cId="2821907451" sldId="467"/>
            <ac:spMk id="10" creationId="{D9274308-2F7D-E4F1-157A-17918CAAB084}"/>
          </ac:spMkLst>
        </pc:spChg>
        <pc:spChg chg="del">
          <ac:chgData name="bretana1226@gmail.com" userId="34d28fbf11a0a344" providerId="LiveId" clId="{FA3B6688-6A4F-4E2A-BDE2-BC862DF1FB34}" dt="2022-09-14T15:46:51.460" v="10821" actId="478"/>
          <ac:spMkLst>
            <pc:docMk/>
            <pc:sldMk cId="2821907451" sldId="467"/>
            <ac:spMk id="12" creationId="{BBBC6874-5ABB-9A84-9757-4779333589EC}"/>
          </ac:spMkLst>
        </pc:spChg>
        <pc:grpChg chg="del">
          <ac:chgData name="bretana1226@gmail.com" userId="34d28fbf11a0a344" providerId="LiveId" clId="{FA3B6688-6A4F-4E2A-BDE2-BC862DF1FB34}" dt="2022-09-14T15:46:44.866" v="10819" actId="478"/>
          <ac:grpSpMkLst>
            <pc:docMk/>
            <pc:sldMk cId="2821907451" sldId="467"/>
            <ac:grpSpMk id="5" creationId="{E69417AE-F4F7-FB4E-6BAE-EBE8FDC3D32A}"/>
          </ac:grpSpMkLst>
        </pc:grpChg>
        <pc:picChg chg="add del mod ord">
          <ac:chgData name="bretana1226@gmail.com" userId="34d28fbf11a0a344" providerId="LiveId" clId="{FA3B6688-6A4F-4E2A-BDE2-BC862DF1FB34}" dt="2022-10-04T16:57:54.187" v="33059" actId="478"/>
          <ac:picMkLst>
            <pc:docMk/>
            <pc:sldMk cId="2821907451" sldId="467"/>
            <ac:picMk id="3" creationId="{445826E3-1E56-1B1A-2C3B-DD190738B7F7}"/>
          </ac:picMkLst>
        </pc:picChg>
        <pc:picChg chg="add del mod">
          <ac:chgData name="bretana1226@gmail.com" userId="34d28fbf11a0a344" providerId="LiveId" clId="{FA3B6688-6A4F-4E2A-BDE2-BC862DF1FB34}" dt="2022-10-04T16:59:34.428" v="33068" actId="478"/>
          <ac:picMkLst>
            <pc:docMk/>
            <pc:sldMk cId="2821907451" sldId="467"/>
            <ac:picMk id="5" creationId="{CB77D193-8C8C-D703-68B5-3BB6E3BC9824}"/>
          </ac:picMkLst>
        </pc:picChg>
        <pc:picChg chg="add del mod">
          <ac:chgData name="bretana1226@gmail.com" userId="34d28fbf11a0a344" providerId="LiveId" clId="{FA3B6688-6A4F-4E2A-BDE2-BC862DF1FB34}" dt="2022-10-04T17:03:48.066" v="33157" actId="478"/>
          <ac:picMkLst>
            <pc:docMk/>
            <pc:sldMk cId="2821907451" sldId="467"/>
            <ac:picMk id="8" creationId="{11F37098-5DD1-E700-759C-510C9F548E99}"/>
          </ac:picMkLst>
        </pc:picChg>
        <pc:picChg chg="add mod">
          <ac:chgData name="bretana1226@gmail.com" userId="34d28fbf11a0a344" providerId="LiveId" clId="{FA3B6688-6A4F-4E2A-BDE2-BC862DF1FB34}" dt="2022-10-04T17:06:32.377" v="33162" actId="1076"/>
          <ac:picMkLst>
            <pc:docMk/>
            <pc:sldMk cId="2821907451" sldId="467"/>
            <ac:picMk id="11" creationId="{E372AE9D-978E-5E69-46FB-FB39C17A2046}"/>
          </ac:picMkLst>
        </pc:picChg>
        <pc:picChg chg="add mod">
          <ac:chgData name="bretana1226@gmail.com" userId="34d28fbf11a0a344" providerId="LiveId" clId="{FA3B6688-6A4F-4E2A-BDE2-BC862DF1FB34}" dt="2022-10-04T17:08:07.278" v="33214" actId="14100"/>
          <ac:picMkLst>
            <pc:docMk/>
            <pc:sldMk cId="2821907451" sldId="467"/>
            <ac:picMk id="13" creationId="{3E7238AC-E5F4-D626-7AA7-885357264A51}"/>
          </ac:picMkLst>
        </pc:picChg>
        <pc:picChg chg="add mod">
          <ac:chgData name="bretana1226@gmail.com" userId="34d28fbf11a0a344" providerId="LiveId" clId="{FA3B6688-6A4F-4E2A-BDE2-BC862DF1FB34}" dt="2022-10-04T17:08:39.945" v="33219" actId="1076"/>
          <ac:picMkLst>
            <pc:docMk/>
            <pc:sldMk cId="2821907451" sldId="467"/>
            <ac:picMk id="15" creationId="{9E00CF86-60B5-417E-6132-CADE8E91A17E}"/>
          </ac:picMkLst>
        </pc:picChg>
        <pc:picChg chg="add del mod">
          <ac:chgData name="bretana1226@gmail.com" userId="34d28fbf11a0a344" providerId="LiveId" clId="{FA3B6688-6A4F-4E2A-BDE2-BC862DF1FB34}" dt="2022-09-14T16:55:32.739" v="11365" actId="478"/>
          <ac:picMkLst>
            <pc:docMk/>
            <pc:sldMk cId="2821907451" sldId="467"/>
            <ac:picMk id="17" creationId="{47DA2347-790C-F6BB-EC9D-A7DDEAA9D0E1}"/>
          </ac:picMkLst>
        </pc:picChg>
        <pc:cxnChg chg="del mod">
          <ac:chgData name="bretana1226@gmail.com" userId="34d28fbf11a0a344" providerId="LiveId" clId="{FA3B6688-6A4F-4E2A-BDE2-BC862DF1FB34}" dt="2022-09-14T15:46:54.257" v="10822" actId="478"/>
          <ac:cxnSpMkLst>
            <pc:docMk/>
            <pc:sldMk cId="2821907451" sldId="467"/>
            <ac:cxnSpMk id="11" creationId="{670F8D88-6C09-BAD7-5C50-AFCA37F9D5B5}"/>
          </ac:cxnSpMkLst>
        </pc:cxnChg>
        <pc:cxnChg chg="add mod">
          <ac:chgData name="bretana1226@gmail.com" userId="34d28fbf11a0a344" providerId="LiveId" clId="{FA3B6688-6A4F-4E2A-BDE2-BC862DF1FB34}" dt="2022-10-04T16:59:05.143" v="33065" actId="14100"/>
          <ac:cxnSpMkLst>
            <pc:docMk/>
            <pc:sldMk cId="2821907451" sldId="467"/>
            <ac:cxnSpMk id="14" creationId="{987C0EAF-E909-E68C-347F-C839777F8997}"/>
          </ac:cxnSpMkLst>
        </pc:cxnChg>
        <pc:cxnChg chg="add del mod">
          <ac:chgData name="bretana1226@gmail.com" userId="34d28fbf11a0a344" providerId="LiveId" clId="{FA3B6688-6A4F-4E2A-BDE2-BC862DF1FB34}" dt="2022-10-04T17:08:32.343" v="33218" actId="478"/>
          <ac:cxnSpMkLst>
            <pc:docMk/>
            <pc:sldMk cId="2821907451" sldId="467"/>
            <ac:cxnSpMk id="18" creationId="{2F653397-7255-5CEB-9FB1-53BAF57496DD}"/>
          </ac:cxnSpMkLst>
        </pc:cxnChg>
      </pc:sldChg>
      <pc:sldChg chg="modSp mod">
        <pc:chgData name="bretana1226@gmail.com" userId="34d28fbf11a0a344" providerId="LiveId" clId="{FA3B6688-6A4F-4E2A-BDE2-BC862DF1FB34}" dt="2022-09-20T15:02:16.291" v="20400" actId="14100"/>
        <pc:sldMkLst>
          <pc:docMk/>
          <pc:sldMk cId="3247820149" sldId="468"/>
        </pc:sldMkLst>
        <pc:spChg chg="mod">
          <ac:chgData name="bretana1226@gmail.com" userId="34d28fbf11a0a344" providerId="LiveId" clId="{FA3B6688-6A4F-4E2A-BDE2-BC862DF1FB34}" dt="2022-09-20T15:02:16.291" v="20400" actId="14100"/>
          <ac:spMkLst>
            <pc:docMk/>
            <pc:sldMk cId="3247820149" sldId="468"/>
            <ac:spMk id="15" creationId="{4139825C-53C7-44F4-A064-9795CECD081B}"/>
          </ac:spMkLst>
        </pc:spChg>
      </pc:sldChg>
      <pc:sldChg chg="addSp delSp modSp del mod ord delDesignElem">
        <pc:chgData name="bretana1226@gmail.com" userId="34d28fbf11a0a344" providerId="LiveId" clId="{FA3B6688-6A4F-4E2A-BDE2-BC862DF1FB34}" dt="2022-09-20T17:28:03.466" v="21234" actId="2696"/>
        <pc:sldMkLst>
          <pc:docMk/>
          <pc:sldMk cId="29917116" sldId="469"/>
        </pc:sldMkLst>
        <pc:spChg chg="add mod">
          <ac:chgData name="bretana1226@gmail.com" userId="34d28fbf11a0a344" providerId="LiveId" clId="{FA3B6688-6A4F-4E2A-BDE2-BC862DF1FB34}" dt="2022-09-19T17:47:32.800" v="17591" actId="14100"/>
          <ac:spMkLst>
            <pc:docMk/>
            <pc:sldMk cId="29917116" sldId="469"/>
            <ac:spMk id="5" creationId="{9B95BD95-318D-B1E9-4F67-8602C0F66B8A}"/>
          </ac:spMkLst>
        </pc:spChg>
        <pc:spChg chg="mod">
          <ac:chgData name="bretana1226@gmail.com" userId="34d28fbf11a0a344" providerId="LiveId" clId="{FA3B6688-6A4F-4E2A-BDE2-BC862DF1FB34}" dt="2022-09-14T20:18:06.315" v="12356" actId="14100"/>
          <ac:spMkLst>
            <pc:docMk/>
            <pc:sldMk cId="29917116" sldId="469"/>
            <ac:spMk id="7" creationId="{3E174092-82D3-44E0-8948-4096232ED0A7}"/>
          </ac:spMkLst>
        </pc:spChg>
        <pc:spChg chg="mod">
          <ac:chgData name="bretana1226@gmail.com" userId="34d28fbf11a0a344" providerId="LiveId" clId="{FA3B6688-6A4F-4E2A-BDE2-BC862DF1FB34}" dt="2022-09-14T19:13:14.456" v="11933" actId="20577"/>
          <ac:spMkLst>
            <pc:docMk/>
            <pc:sldMk cId="29917116" sldId="469"/>
            <ac:spMk id="13" creationId="{8611129D-D2A4-F196-FD4F-ABDD7B131F6D}"/>
          </ac:spMkLst>
        </pc:spChg>
        <pc:spChg chg="del">
          <ac:chgData name="bretana1226@gmail.com" userId="34d28fbf11a0a344" providerId="LiveId" clId="{FA3B6688-6A4F-4E2A-BDE2-BC862DF1FB34}" dt="2022-09-14T18:35:02.161" v="11566" actId="478"/>
          <ac:spMkLst>
            <pc:docMk/>
            <pc:sldMk cId="29917116" sldId="469"/>
            <ac:spMk id="14" creationId="{B1A6D195-806D-8762-03BB-7C4DF1D3B90B}"/>
          </ac:spMkLst>
        </pc:spChg>
        <pc:spChg chg="del">
          <ac:chgData name="bretana1226@gmail.com" userId="34d28fbf11a0a344" providerId="LiveId" clId="{FA3B6688-6A4F-4E2A-BDE2-BC862DF1FB34}" dt="2022-09-14T18:34:57.076" v="11565" actId="478"/>
          <ac:spMkLst>
            <pc:docMk/>
            <pc:sldMk cId="29917116" sldId="469"/>
            <ac:spMk id="31" creationId="{DDAE0CF1-F01C-8A0B-66AF-BC5C01F9687B}"/>
          </ac:spMkLst>
        </pc:spChg>
        <pc:picChg chg="add del mod">
          <ac:chgData name="bretana1226@gmail.com" userId="34d28fbf11a0a344" providerId="LiveId" clId="{FA3B6688-6A4F-4E2A-BDE2-BC862DF1FB34}" dt="2022-09-14T19:13:23.121" v="11935" actId="478"/>
          <ac:picMkLst>
            <pc:docMk/>
            <pc:sldMk cId="29917116" sldId="469"/>
            <ac:picMk id="3" creationId="{0D844B64-98EA-AF94-B403-0FD438FC3895}"/>
          </ac:picMkLst>
        </pc:picChg>
        <pc:picChg chg="add del">
          <ac:chgData name="bretana1226@gmail.com" userId="34d28fbf11a0a344" providerId="LiveId" clId="{FA3B6688-6A4F-4E2A-BDE2-BC862DF1FB34}" dt="2022-09-14T20:16:14.252" v="12340"/>
          <ac:picMkLst>
            <pc:docMk/>
            <pc:sldMk cId="29917116" sldId="469"/>
            <ac:picMk id="8" creationId="{3A127115-1A0C-F97B-B2AC-7A653E94E1CA}"/>
          </ac:picMkLst>
        </pc:picChg>
        <pc:picChg chg="add mod">
          <ac:chgData name="bretana1226@gmail.com" userId="34d28fbf11a0a344" providerId="LiveId" clId="{FA3B6688-6A4F-4E2A-BDE2-BC862DF1FB34}" dt="2022-09-14T20:17:23.085" v="12346" actId="14100"/>
          <ac:picMkLst>
            <pc:docMk/>
            <pc:sldMk cId="29917116" sldId="469"/>
            <ac:picMk id="9" creationId="{46D150F0-05E6-B791-9E7C-9ACD343E2C73}"/>
          </ac:picMkLst>
        </pc:picChg>
        <pc:picChg chg="del mod">
          <ac:chgData name="bretana1226@gmail.com" userId="34d28fbf11a0a344" providerId="LiveId" clId="{FA3B6688-6A4F-4E2A-BDE2-BC862DF1FB34}" dt="2022-09-14T19:13:18.394" v="11934" actId="478"/>
          <ac:picMkLst>
            <pc:docMk/>
            <pc:sldMk cId="29917116" sldId="469"/>
            <ac:picMk id="12" creationId="{A95854F2-D94F-CC23-EDDA-45E5A5AAA4EF}"/>
          </ac:picMkLst>
        </pc:picChg>
      </pc:sldChg>
      <pc:sldChg chg="addSp delSp modSp del mod ord delDesignElem">
        <pc:chgData name="bretana1226@gmail.com" userId="34d28fbf11a0a344" providerId="LiveId" clId="{FA3B6688-6A4F-4E2A-BDE2-BC862DF1FB34}" dt="2022-09-20T17:27:39.773" v="21233" actId="2696"/>
        <pc:sldMkLst>
          <pc:docMk/>
          <pc:sldMk cId="1256970986" sldId="470"/>
        </pc:sldMkLst>
        <pc:spChg chg="mod">
          <ac:chgData name="bretana1226@gmail.com" userId="34d28fbf11a0a344" providerId="LiveId" clId="{FA3B6688-6A4F-4E2A-BDE2-BC862DF1FB34}" dt="2022-09-14T18:59:23.405" v="11644" actId="1076"/>
          <ac:spMkLst>
            <pc:docMk/>
            <pc:sldMk cId="1256970986" sldId="470"/>
            <ac:spMk id="7" creationId="{3E174092-82D3-44E0-8948-4096232ED0A7}"/>
          </ac:spMkLst>
        </pc:spChg>
        <pc:spChg chg="del">
          <ac:chgData name="bretana1226@gmail.com" userId="34d28fbf11a0a344" providerId="LiveId" clId="{FA3B6688-6A4F-4E2A-BDE2-BC862DF1FB34}" dt="2022-09-14T18:35:27.512" v="11573" actId="478"/>
          <ac:spMkLst>
            <pc:docMk/>
            <pc:sldMk cId="1256970986" sldId="470"/>
            <ac:spMk id="9" creationId="{5F1FB702-00D1-179D-DE71-0F2C58328630}"/>
          </ac:spMkLst>
        </pc:spChg>
        <pc:spChg chg="del mod">
          <ac:chgData name="bretana1226@gmail.com" userId="34d28fbf11a0a344" providerId="LiveId" clId="{FA3B6688-6A4F-4E2A-BDE2-BC862DF1FB34}" dt="2022-09-14T18:35:33.726" v="11576"/>
          <ac:spMkLst>
            <pc:docMk/>
            <pc:sldMk cId="1256970986" sldId="470"/>
            <ac:spMk id="10" creationId="{1E0E96E3-A0C0-34C3-DC8F-53196B6AC24B}"/>
          </ac:spMkLst>
        </pc:spChg>
        <pc:spChg chg="add del">
          <ac:chgData name="bretana1226@gmail.com" userId="34d28fbf11a0a344" providerId="LiveId" clId="{FA3B6688-6A4F-4E2A-BDE2-BC862DF1FB34}" dt="2022-09-14T19:19:54.443" v="11989" actId="21"/>
          <ac:spMkLst>
            <pc:docMk/>
            <pc:sldMk cId="1256970986" sldId="470"/>
            <ac:spMk id="11" creationId="{CC33055A-170D-2B12-918F-B070457DAA32}"/>
          </ac:spMkLst>
        </pc:spChg>
        <pc:spChg chg="del">
          <ac:chgData name="bretana1226@gmail.com" userId="34d28fbf11a0a344" providerId="LiveId" clId="{FA3B6688-6A4F-4E2A-BDE2-BC862DF1FB34}" dt="2022-09-14T18:35:17.274" v="11570" actId="478"/>
          <ac:spMkLst>
            <pc:docMk/>
            <pc:sldMk cId="1256970986" sldId="470"/>
            <ac:spMk id="14" creationId="{B1A6D195-806D-8762-03BB-7C4DF1D3B90B}"/>
          </ac:spMkLst>
        </pc:spChg>
        <pc:spChg chg="del">
          <ac:chgData name="bretana1226@gmail.com" userId="34d28fbf11a0a344" providerId="LiveId" clId="{FA3B6688-6A4F-4E2A-BDE2-BC862DF1FB34}" dt="2022-09-14T18:35:10.761" v="11568" actId="478"/>
          <ac:spMkLst>
            <pc:docMk/>
            <pc:sldMk cId="1256970986" sldId="470"/>
            <ac:spMk id="15" creationId="{7D50E6B4-2314-854F-1F2C-01CCC6212F67}"/>
          </ac:spMkLst>
        </pc:spChg>
        <pc:spChg chg="del">
          <ac:chgData name="bretana1226@gmail.com" userId="34d28fbf11a0a344" providerId="LiveId" clId="{FA3B6688-6A4F-4E2A-BDE2-BC862DF1FB34}" dt="2022-09-14T18:35:07.844" v="11567" actId="478"/>
          <ac:spMkLst>
            <pc:docMk/>
            <pc:sldMk cId="1256970986" sldId="470"/>
            <ac:spMk id="19" creationId="{B370CD1F-80D5-E38B-300E-EDD0E02E5940}"/>
          </ac:spMkLst>
        </pc:spChg>
        <pc:spChg chg="del">
          <ac:chgData name="bretana1226@gmail.com" userId="34d28fbf11a0a344" providerId="LiveId" clId="{FA3B6688-6A4F-4E2A-BDE2-BC862DF1FB34}" dt="2022-09-14T18:35:14.814" v="11569" actId="478"/>
          <ac:spMkLst>
            <pc:docMk/>
            <pc:sldMk cId="1256970986" sldId="470"/>
            <ac:spMk id="24" creationId="{0DDC66D5-87A5-BA46-98CC-60435FA56A91}"/>
          </ac:spMkLst>
        </pc:spChg>
        <pc:spChg chg="add mod">
          <ac:chgData name="bretana1226@gmail.com" userId="34d28fbf11a0a344" providerId="LiveId" clId="{FA3B6688-6A4F-4E2A-BDE2-BC862DF1FB34}" dt="2022-09-14T19:25:46.973" v="12018" actId="1582"/>
          <ac:spMkLst>
            <pc:docMk/>
            <pc:sldMk cId="1256970986" sldId="470"/>
            <ac:spMk id="42" creationId="{A8F3B9E4-AF31-888C-0E96-175EF24FB216}"/>
          </ac:spMkLst>
        </pc:spChg>
        <pc:spChg chg="add del mod">
          <ac:chgData name="bretana1226@gmail.com" userId="34d28fbf11a0a344" providerId="LiveId" clId="{FA3B6688-6A4F-4E2A-BDE2-BC862DF1FB34}" dt="2022-09-14T19:33:55.286" v="12068" actId="21"/>
          <ac:spMkLst>
            <pc:docMk/>
            <pc:sldMk cId="1256970986" sldId="470"/>
            <ac:spMk id="43" creationId="{70C84E35-37B5-CEDA-0184-CEE8356FA676}"/>
          </ac:spMkLst>
        </pc:spChg>
        <pc:spChg chg="add del mod">
          <ac:chgData name="bretana1226@gmail.com" userId="34d28fbf11a0a344" providerId="LiveId" clId="{FA3B6688-6A4F-4E2A-BDE2-BC862DF1FB34}" dt="2022-09-14T19:29:01.718" v="12029" actId="478"/>
          <ac:spMkLst>
            <pc:docMk/>
            <pc:sldMk cId="1256970986" sldId="470"/>
            <ac:spMk id="45" creationId="{9C0DF835-4C70-C972-BFA9-98F479C87323}"/>
          </ac:spMkLst>
        </pc:spChg>
        <pc:spChg chg="add del mod">
          <ac:chgData name="bretana1226@gmail.com" userId="34d28fbf11a0a344" providerId="LiveId" clId="{FA3B6688-6A4F-4E2A-BDE2-BC862DF1FB34}" dt="2022-09-14T19:33:51.035" v="12067" actId="21"/>
          <ac:spMkLst>
            <pc:docMk/>
            <pc:sldMk cId="1256970986" sldId="470"/>
            <ac:spMk id="47" creationId="{33080EB2-5C47-7A37-7B48-7C5DAB38409F}"/>
          </ac:spMkLst>
        </pc:spChg>
        <pc:spChg chg="add mod">
          <ac:chgData name="bretana1226@gmail.com" userId="34d28fbf11a0a344" providerId="LiveId" clId="{FA3B6688-6A4F-4E2A-BDE2-BC862DF1FB34}" dt="2022-09-14T19:43:42.799" v="12099" actId="14100"/>
          <ac:spMkLst>
            <pc:docMk/>
            <pc:sldMk cId="1256970986" sldId="470"/>
            <ac:spMk id="50" creationId="{0A3FAC14-41FD-5BD2-2BAA-219A5CE20C0A}"/>
          </ac:spMkLst>
        </pc:spChg>
        <pc:spChg chg="add mod">
          <ac:chgData name="bretana1226@gmail.com" userId="34d28fbf11a0a344" providerId="LiveId" clId="{FA3B6688-6A4F-4E2A-BDE2-BC862DF1FB34}" dt="2022-09-14T19:45:27.655" v="12112" actId="1076"/>
          <ac:spMkLst>
            <pc:docMk/>
            <pc:sldMk cId="1256970986" sldId="470"/>
            <ac:spMk id="56" creationId="{AC80C6D7-9260-7FA3-5DFB-1EB71E852842}"/>
          </ac:spMkLst>
        </pc:spChg>
        <pc:spChg chg="add mod">
          <ac:chgData name="bretana1226@gmail.com" userId="34d28fbf11a0a344" providerId="LiveId" clId="{FA3B6688-6A4F-4E2A-BDE2-BC862DF1FB34}" dt="2022-09-14T19:46:51.407" v="12117" actId="1076"/>
          <ac:spMkLst>
            <pc:docMk/>
            <pc:sldMk cId="1256970986" sldId="470"/>
            <ac:spMk id="60" creationId="{B5B88040-9368-4727-C524-998BFDD111E9}"/>
          </ac:spMkLst>
        </pc:spChg>
        <pc:spChg chg="add del mod">
          <ac:chgData name="bretana1226@gmail.com" userId="34d28fbf11a0a344" providerId="LiveId" clId="{FA3B6688-6A4F-4E2A-BDE2-BC862DF1FB34}" dt="2022-09-14T19:45:10.676" v="12110" actId="478"/>
          <ac:spMkLst>
            <pc:docMk/>
            <pc:sldMk cId="1256970986" sldId="470"/>
            <ac:spMk id="62" creationId="{83FAA125-5289-FD35-FEBB-41AE65C9F343}"/>
          </ac:spMkLst>
        </pc:spChg>
        <pc:spChg chg="add mod">
          <ac:chgData name="bretana1226@gmail.com" userId="34d28fbf11a0a344" providerId="LiveId" clId="{FA3B6688-6A4F-4E2A-BDE2-BC862DF1FB34}" dt="2022-09-14T19:46:14.274" v="12115" actId="14100"/>
          <ac:spMkLst>
            <pc:docMk/>
            <pc:sldMk cId="1256970986" sldId="470"/>
            <ac:spMk id="64" creationId="{F3063874-D608-EA8B-6AAE-FC59EE9268E3}"/>
          </ac:spMkLst>
        </pc:spChg>
        <pc:spChg chg="add mod">
          <ac:chgData name="bretana1226@gmail.com" userId="34d28fbf11a0a344" providerId="LiveId" clId="{FA3B6688-6A4F-4E2A-BDE2-BC862DF1FB34}" dt="2022-09-14T19:53:34.770" v="12338" actId="1582"/>
          <ac:spMkLst>
            <pc:docMk/>
            <pc:sldMk cId="1256970986" sldId="470"/>
            <ac:spMk id="69" creationId="{E769602E-921F-C753-CD32-E3048ED5CA23}"/>
          </ac:spMkLst>
        </pc:spChg>
        <pc:picChg chg="add del mod">
          <ac:chgData name="bretana1226@gmail.com" userId="34d28fbf11a0a344" providerId="LiveId" clId="{FA3B6688-6A4F-4E2A-BDE2-BC862DF1FB34}" dt="2022-09-14T18:58:44.921" v="11638" actId="478"/>
          <ac:picMkLst>
            <pc:docMk/>
            <pc:sldMk cId="1256970986" sldId="470"/>
            <ac:picMk id="3" creationId="{32694F2F-A04C-EE9E-467D-AF43B843FF7D}"/>
          </ac:picMkLst>
        </pc:picChg>
        <pc:picChg chg="del">
          <ac:chgData name="bretana1226@gmail.com" userId="34d28fbf11a0a344" providerId="LiveId" clId="{FA3B6688-6A4F-4E2A-BDE2-BC862DF1FB34}" dt="2022-09-14T18:36:21.960" v="11614" actId="21"/>
          <ac:picMkLst>
            <pc:docMk/>
            <pc:sldMk cId="1256970986" sldId="470"/>
            <ac:picMk id="5" creationId="{D143EB5D-1347-1B44-5DED-659D705FFEC9}"/>
          </ac:picMkLst>
        </pc:picChg>
        <pc:picChg chg="add mod">
          <ac:chgData name="bretana1226@gmail.com" userId="34d28fbf11a0a344" providerId="LiveId" clId="{FA3B6688-6A4F-4E2A-BDE2-BC862DF1FB34}" dt="2022-09-14T19:44:24.182" v="12107" actId="1076"/>
          <ac:picMkLst>
            <pc:docMk/>
            <pc:sldMk cId="1256970986" sldId="470"/>
            <ac:picMk id="8" creationId="{EC0F9880-CF7C-B94A-D6A8-9664C1301863}"/>
          </ac:picMkLst>
        </pc:picChg>
        <pc:picChg chg="add del mod">
          <ac:chgData name="bretana1226@gmail.com" userId="34d28fbf11a0a344" providerId="LiveId" clId="{FA3B6688-6A4F-4E2A-BDE2-BC862DF1FB34}" dt="2022-09-14T19:31:41.134" v="12050" actId="21"/>
          <ac:picMkLst>
            <pc:docMk/>
            <pc:sldMk cId="1256970986" sldId="470"/>
            <ac:picMk id="49" creationId="{652F4266-7843-76BC-5583-2D9887BC3DCB}"/>
          </ac:picMkLst>
        </pc:picChg>
        <pc:picChg chg="add del mod">
          <ac:chgData name="bretana1226@gmail.com" userId="34d28fbf11a0a344" providerId="LiveId" clId="{FA3B6688-6A4F-4E2A-BDE2-BC862DF1FB34}" dt="2022-09-14T19:43:30.075" v="12098" actId="478"/>
          <ac:picMkLst>
            <pc:docMk/>
            <pc:sldMk cId="1256970986" sldId="470"/>
            <ac:picMk id="58" creationId="{21E2AFA2-AEA9-BD65-DA39-4EFB469ACD2B}"/>
          </ac:picMkLst>
        </pc:picChg>
        <pc:cxnChg chg="add del mod">
          <ac:chgData name="bretana1226@gmail.com" userId="34d28fbf11a0a344" providerId="LiveId" clId="{FA3B6688-6A4F-4E2A-BDE2-BC862DF1FB34}" dt="2022-09-14T19:24:51.620" v="12013" actId="21"/>
          <ac:cxnSpMkLst>
            <pc:docMk/>
            <pc:sldMk cId="1256970986" sldId="470"/>
            <ac:cxnSpMk id="16" creationId="{E48F85D0-1FE3-32D4-6C34-A9B535096A10}"/>
          </ac:cxnSpMkLst>
        </pc:cxnChg>
        <pc:cxnChg chg="add del mod">
          <ac:chgData name="bretana1226@gmail.com" userId="34d28fbf11a0a344" providerId="LiveId" clId="{FA3B6688-6A4F-4E2A-BDE2-BC862DF1FB34}" dt="2022-09-14T19:24:49.252" v="12012" actId="21"/>
          <ac:cxnSpMkLst>
            <pc:docMk/>
            <pc:sldMk cId="1256970986" sldId="470"/>
            <ac:cxnSpMk id="26" creationId="{428CEE3D-A5EB-0DDB-24C1-9CB86876E7D6}"/>
          </ac:cxnSpMkLst>
        </pc:cxnChg>
        <pc:cxnChg chg="del">
          <ac:chgData name="bretana1226@gmail.com" userId="34d28fbf11a0a344" providerId="LiveId" clId="{FA3B6688-6A4F-4E2A-BDE2-BC862DF1FB34}" dt="2022-09-14T18:35:20.674" v="11571" actId="478"/>
          <ac:cxnSpMkLst>
            <pc:docMk/>
            <pc:sldMk cId="1256970986" sldId="470"/>
            <ac:cxnSpMk id="27" creationId="{42263A0C-83A5-9CDA-349E-A3F1AD5D97F4}"/>
          </ac:cxnSpMkLst>
        </pc:cxnChg>
        <pc:cxnChg chg="del">
          <ac:chgData name="bretana1226@gmail.com" userId="34d28fbf11a0a344" providerId="LiveId" clId="{FA3B6688-6A4F-4E2A-BDE2-BC862DF1FB34}" dt="2022-09-14T18:35:24.120" v="11572" actId="478"/>
          <ac:cxnSpMkLst>
            <pc:docMk/>
            <pc:sldMk cId="1256970986" sldId="470"/>
            <ac:cxnSpMk id="28" creationId="{2465C314-54BA-EE2A-5A91-D564569EB236}"/>
          </ac:cxnSpMkLst>
        </pc:cxnChg>
        <pc:cxnChg chg="add del mod">
          <ac:chgData name="bretana1226@gmail.com" userId="34d28fbf11a0a344" providerId="LiveId" clId="{FA3B6688-6A4F-4E2A-BDE2-BC862DF1FB34}" dt="2022-09-14T19:24:46.934" v="12011" actId="21"/>
          <ac:cxnSpMkLst>
            <pc:docMk/>
            <pc:sldMk cId="1256970986" sldId="470"/>
            <ac:cxnSpMk id="30" creationId="{BC65AC25-3B92-1E96-A84C-3AF0E231E5D8}"/>
          </ac:cxnSpMkLst>
        </pc:cxnChg>
        <pc:cxnChg chg="add del mod">
          <ac:chgData name="bretana1226@gmail.com" userId="34d28fbf11a0a344" providerId="LiveId" clId="{FA3B6688-6A4F-4E2A-BDE2-BC862DF1FB34}" dt="2022-09-14T19:24:44.413" v="12010" actId="21"/>
          <ac:cxnSpMkLst>
            <pc:docMk/>
            <pc:sldMk cId="1256970986" sldId="470"/>
            <ac:cxnSpMk id="32" creationId="{B0A16140-C1C9-D358-ED21-851821428DB4}"/>
          </ac:cxnSpMkLst>
        </pc:cxnChg>
        <pc:cxnChg chg="add del mod">
          <ac:chgData name="bretana1226@gmail.com" userId="34d28fbf11a0a344" providerId="LiveId" clId="{FA3B6688-6A4F-4E2A-BDE2-BC862DF1FB34}" dt="2022-09-14T19:24:39.966" v="12008" actId="21"/>
          <ac:cxnSpMkLst>
            <pc:docMk/>
            <pc:sldMk cId="1256970986" sldId="470"/>
            <ac:cxnSpMk id="34" creationId="{317EEC4F-C985-8C8D-3A7D-8363D1EDC99F}"/>
          </ac:cxnSpMkLst>
        </pc:cxnChg>
        <pc:cxnChg chg="add del mod">
          <ac:chgData name="bretana1226@gmail.com" userId="34d28fbf11a0a344" providerId="LiveId" clId="{FA3B6688-6A4F-4E2A-BDE2-BC862DF1FB34}" dt="2022-09-14T19:24:42.042" v="12009" actId="21"/>
          <ac:cxnSpMkLst>
            <pc:docMk/>
            <pc:sldMk cId="1256970986" sldId="470"/>
            <ac:cxnSpMk id="38" creationId="{2B0BAF76-614B-1EAA-2B4F-E63D1FE86BBE}"/>
          </ac:cxnSpMkLst>
        </pc:cxnChg>
        <pc:cxnChg chg="add del mod">
          <ac:chgData name="bretana1226@gmail.com" userId="34d28fbf11a0a344" providerId="LiveId" clId="{FA3B6688-6A4F-4E2A-BDE2-BC862DF1FB34}" dt="2022-09-14T19:24:38.011" v="12007" actId="21"/>
          <ac:cxnSpMkLst>
            <pc:docMk/>
            <pc:sldMk cId="1256970986" sldId="470"/>
            <ac:cxnSpMk id="41" creationId="{40D4664F-6A2C-6007-370E-BE22126B0292}"/>
          </ac:cxnSpMkLst>
        </pc:cxnChg>
        <pc:cxnChg chg="add mod">
          <ac:chgData name="bretana1226@gmail.com" userId="34d28fbf11a0a344" providerId="LiveId" clId="{FA3B6688-6A4F-4E2A-BDE2-BC862DF1FB34}" dt="2022-09-14T19:35:23.521" v="12072" actId="1582"/>
          <ac:cxnSpMkLst>
            <pc:docMk/>
            <pc:sldMk cId="1256970986" sldId="470"/>
            <ac:cxnSpMk id="52" creationId="{DF654C08-8165-060F-305C-8F122AACB6A9}"/>
          </ac:cxnSpMkLst>
        </pc:cxnChg>
        <pc:cxnChg chg="add mod">
          <ac:chgData name="bretana1226@gmail.com" userId="34d28fbf11a0a344" providerId="LiveId" clId="{FA3B6688-6A4F-4E2A-BDE2-BC862DF1FB34}" dt="2022-09-14T19:35:54.907" v="12075" actId="1582"/>
          <ac:cxnSpMkLst>
            <pc:docMk/>
            <pc:sldMk cId="1256970986" sldId="470"/>
            <ac:cxnSpMk id="54" creationId="{50FD73D1-5890-7442-565E-285FB9D322D6}"/>
          </ac:cxnSpMkLst>
        </pc:cxnChg>
        <pc:cxnChg chg="add mod">
          <ac:chgData name="bretana1226@gmail.com" userId="34d28fbf11a0a344" providerId="LiveId" clId="{FA3B6688-6A4F-4E2A-BDE2-BC862DF1FB34}" dt="2022-09-14T19:47:36.067" v="12121" actId="14100"/>
          <ac:cxnSpMkLst>
            <pc:docMk/>
            <pc:sldMk cId="1256970986" sldId="470"/>
            <ac:cxnSpMk id="65" creationId="{0DE41803-CE0B-AE08-3F22-313A6AC8E382}"/>
          </ac:cxnSpMkLst>
        </pc:cxnChg>
        <pc:cxnChg chg="add mod">
          <ac:chgData name="bretana1226@gmail.com" userId="34d28fbf11a0a344" providerId="LiveId" clId="{FA3B6688-6A4F-4E2A-BDE2-BC862DF1FB34}" dt="2022-09-14T19:47:59.927" v="12123" actId="1076"/>
          <ac:cxnSpMkLst>
            <pc:docMk/>
            <pc:sldMk cId="1256970986" sldId="470"/>
            <ac:cxnSpMk id="68" creationId="{3AF1A8A0-E598-924F-E8A9-5B1E454090B8}"/>
          </ac:cxnSpMkLst>
        </pc:cxnChg>
      </pc:sldChg>
      <pc:sldChg chg="modSp add del mod">
        <pc:chgData name="bretana1226@gmail.com" userId="34d28fbf11a0a344" providerId="LiveId" clId="{FA3B6688-6A4F-4E2A-BDE2-BC862DF1FB34}" dt="2022-09-20T15:53:44.744" v="21125" actId="2696"/>
        <pc:sldMkLst>
          <pc:docMk/>
          <pc:sldMk cId="2114720147" sldId="471"/>
        </pc:sldMkLst>
        <pc:spChg chg="mod">
          <ac:chgData name="bretana1226@gmail.com" userId="34d28fbf11a0a344" providerId="LiveId" clId="{FA3B6688-6A4F-4E2A-BDE2-BC862DF1FB34}" dt="2022-09-20T00:13:27.286" v="20042" actId="20577"/>
          <ac:spMkLst>
            <pc:docMk/>
            <pc:sldMk cId="2114720147" sldId="471"/>
            <ac:spMk id="14" creationId="{C15EE852-24F1-4643-8082-AB45CFF2BA10}"/>
          </ac:spMkLst>
        </pc:spChg>
        <pc:spChg chg="mod">
          <ac:chgData name="bretana1226@gmail.com" userId="34d28fbf11a0a344" providerId="LiveId" clId="{FA3B6688-6A4F-4E2A-BDE2-BC862DF1FB34}" dt="2022-09-20T15:03:40.148" v="20487" actId="20577"/>
          <ac:spMkLst>
            <pc:docMk/>
            <pc:sldMk cId="2114720147" sldId="471"/>
            <ac:spMk id="15" creationId="{4139825C-53C7-44F4-A064-9795CECD081B}"/>
          </ac:spMkLst>
        </pc:spChg>
        <pc:picChg chg="mod">
          <ac:chgData name="bretana1226@gmail.com" userId="34d28fbf11a0a344" providerId="LiveId" clId="{FA3B6688-6A4F-4E2A-BDE2-BC862DF1FB34}" dt="2022-09-14T19:12:53.062" v="11930" actId="1582"/>
          <ac:picMkLst>
            <pc:docMk/>
            <pc:sldMk cId="2114720147" sldId="471"/>
            <ac:picMk id="4" creationId="{12BA79F0-A05A-2D47-66FC-ECB731A49155}"/>
          </ac:picMkLst>
        </pc:picChg>
      </pc:sldChg>
      <pc:sldChg chg="modSp add del mod ord">
        <pc:chgData name="bretana1226@gmail.com" userId="34d28fbf11a0a344" providerId="LiveId" clId="{FA3B6688-6A4F-4E2A-BDE2-BC862DF1FB34}" dt="2022-09-15T15:52:24.778" v="12708" actId="2696"/>
        <pc:sldMkLst>
          <pc:docMk/>
          <pc:sldMk cId="3607828954" sldId="472"/>
        </pc:sldMkLst>
        <pc:spChg chg="mod">
          <ac:chgData name="bretana1226@gmail.com" userId="34d28fbf11a0a344" providerId="LiveId" clId="{FA3B6688-6A4F-4E2A-BDE2-BC862DF1FB34}" dt="2022-09-15T15:46:47.948" v="12540" actId="20577"/>
          <ac:spMkLst>
            <pc:docMk/>
            <pc:sldMk cId="3607828954" sldId="472"/>
            <ac:spMk id="15" creationId="{40F1DF5B-353A-4270-8C10-6A1509441174}"/>
          </ac:spMkLst>
        </pc:spChg>
        <pc:spChg chg="mod">
          <ac:chgData name="bretana1226@gmail.com" userId="34d28fbf11a0a344" providerId="LiveId" clId="{FA3B6688-6A4F-4E2A-BDE2-BC862DF1FB34}" dt="2022-09-15T15:48:09.144" v="12610" actId="20577"/>
          <ac:spMkLst>
            <pc:docMk/>
            <pc:sldMk cId="3607828954" sldId="472"/>
            <ac:spMk id="16" creationId="{4BDCF583-1D5D-4235-97C2-39272B80A0B1}"/>
          </ac:spMkLst>
        </pc:spChg>
      </pc:sldChg>
      <pc:sldChg chg="modSp mod">
        <pc:chgData name="bretana1226@gmail.com" userId="34d28fbf11a0a344" providerId="LiveId" clId="{FA3B6688-6A4F-4E2A-BDE2-BC862DF1FB34}" dt="2022-09-15T15:50:07.934" v="12672" actId="14100"/>
        <pc:sldMkLst>
          <pc:docMk/>
          <pc:sldMk cId="3317707664" sldId="473"/>
        </pc:sldMkLst>
        <pc:spChg chg="mod">
          <ac:chgData name="bretana1226@gmail.com" userId="34d28fbf11a0a344" providerId="LiveId" clId="{FA3B6688-6A4F-4E2A-BDE2-BC862DF1FB34}" dt="2022-09-15T15:49:15.711" v="12618" actId="20577"/>
          <ac:spMkLst>
            <pc:docMk/>
            <pc:sldMk cId="3317707664" sldId="473"/>
            <ac:spMk id="14" creationId="{C15EE852-24F1-4643-8082-AB45CFF2BA10}"/>
          </ac:spMkLst>
        </pc:spChg>
        <pc:spChg chg="mod">
          <ac:chgData name="bretana1226@gmail.com" userId="34d28fbf11a0a344" providerId="LiveId" clId="{FA3B6688-6A4F-4E2A-BDE2-BC862DF1FB34}" dt="2022-09-15T15:50:07.934" v="12672" actId="14100"/>
          <ac:spMkLst>
            <pc:docMk/>
            <pc:sldMk cId="3317707664" sldId="473"/>
            <ac:spMk id="15" creationId="{4139825C-53C7-44F4-A064-9795CECD081B}"/>
          </ac:spMkLst>
        </pc:spChg>
      </pc:sldChg>
      <pc:sldChg chg="addSp delSp modSp mod delDesignElem">
        <pc:chgData name="bretana1226@gmail.com" userId="34d28fbf11a0a344" providerId="LiveId" clId="{FA3B6688-6A4F-4E2A-BDE2-BC862DF1FB34}" dt="2022-09-28T16:48:57.334" v="23922" actId="14100"/>
        <pc:sldMkLst>
          <pc:docMk/>
          <pc:sldMk cId="1481762230" sldId="474"/>
        </pc:sldMkLst>
        <pc:spChg chg="add del mod">
          <ac:chgData name="bretana1226@gmail.com" userId="34d28fbf11a0a344" providerId="LiveId" clId="{FA3B6688-6A4F-4E2A-BDE2-BC862DF1FB34}" dt="2022-09-15T18:09:22.134" v="12743" actId="931"/>
          <ac:spMkLst>
            <pc:docMk/>
            <pc:sldMk cId="1481762230" sldId="474"/>
            <ac:spMk id="3" creationId="{18A7E22E-2503-48C9-9A74-D44C9D596EFE}"/>
          </ac:spMkLst>
        </pc:spChg>
        <pc:spChg chg="del mod">
          <ac:chgData name="bretana1226@gmail.com" userId="34d28fbf11a0a344" providerId="LiveId" clId="{FA3B6688-6A4F-4E2A-BDE2-BC862DF1FB34}" dt="2022-09-15T18:48:18.320" v="13617" actId="478"/>
          <ac:spMkLst>
            <pc:docMk/>
            <pc:sldMk cId="1481762230" sldId="474"/>
            <ac:spMk id="6" creationId="{705C33DF-36C9-49E9-B48D-A320B179C4D4}"/>
          </ac:spMkLst>
        </pc:spChg>
        <pc:spChg chg="mod">
          <ac:chgData name="bretana1226@gmail.com" userId="34d28fbf11a0a344" providerId="LiveId" clId="{FA3B6688-6A4F-4E2A-BDE2-BC862DF1FB34}" dt="2022-09-15T18:18:41.253" v="13127" actId="1076"/>
          <ac:spMkLst>
            <pc:docMk/>
            <pc:sldMk cId="1481762230" sldId="474"/>
            <ac:spMk id="7" creationId="{3E174092-82D3-44E0-8948-4096232ED0A7}"/>
          </ac:spMkLst>
        </pc:spChg>
        <pc:spChg chg="add mod">
          <ac:chgData name="bretana1226@gmail.com" userId="34d28fbf11a0a344" providerId="LiveId" clId="{FA3B6688-6A4F-4E2A-BDE2-BC862DF1FB34}" dt="2022-09-15T18:50:30.098" v="13702" actId="207"/>
          <ac:spMkLst>
            <pc:docMk/>
            <pc:sldMk cId="1481762230" sldId="474"/>
            <ac:spMk id="8" creationId="{368F4F5A-41D7-9DD9-79F0-1454C5D8D83E}"/>
          </ac:spMkLst>
        </pc:spChg>
        <pc:spChg chg="add mod">
          <ac:chgData name="bretana1226@gmail.com" userId="34d28fbf11a0a344" providerId="LiveId" clId="{FA3B6688-6A4F-4E2A-BDE2-BC862DF1FB34}" dt="2022-09-28T16:48:24.578" v="23915" actId="14100"/>
          <ac:spMkLst>
            <pc:docMk/>
            <pc:sldMk cId="1481762230" sldId="474"/>
            <ac:spMk id="9" creationId="{111DE9BA-440E-A616-C1EE-F94EAD2A0F0A}"/>
          </ac:spMkLst>
        </pc:spChg>
        <pc:spChg chg="mod">
          <ac:chgData name="bretana1226@gmail.com" userId="34d28fbf11a0a344" providerId="LiveId" clId="{FA3B6688-6A4F-4E2A-BDE2-BC862DF1FB34}" dt="2022-09-18T23:13:21.281" v="16117" actId="115"/>
          <ac:spMkLst>
            <pc:docMk/>
            <pc:sldMk cId="1481762230" sldId="474"/>
            <ac:spMk id="13" creationId="{8611129D-D2A4-F196-FD4F-ABDD7B131F6D}"/>
          </ac:spMkLst>
        </pc:spChg>
        <pc:spChg chg="del">
          <ac:chgData name="bretana1226@gmail.com" userId="34d28fbf11a0a344" providerId="LiveId" clId="{FA3B6688-6A4F-4E2A-BDE2-BC862DF1FB34}" dt="2022-09-15T18:09:50.286" v="12752" actId="478"/>
          <ac:spMkLst>
            <pc:docMk/>
            <pc:sldMk cId="1481762230" sldId="474"/>
            <ac:spMk id="14" creationId="{B1A6D195-806D-8762-03BB-7C4DF1D3B90B}"/>
          </ac:spMkLst>
        </pc:spChg>
        <pc:spChg chg="add del mod">
          <ac:chgData name="bretana1226@gmail.com" userId="34d28fbf11a0a344" providerId="LiveId" clId="{FA3B6688-6A4F-4E2A-BDE2-BC862DF1FB34}" dt="2022-09-15T18:38:31.924" v="13416" actId="478"/>
          <ac:spMkLst>
            <pc:docMk/>
            <pc:sldMk cId="1481762230" sldId="474"/>
            <ac:spMk id="17" creationId="{F2B883F3-4DB5-BEFB-AD0E-8923AC104822}"/>
          </ac:spMkLst>
        </pc:spChg>
        <pc:spChg chg="add del mod">
          <ac:chgData name="bretana1226@gmail.com" userId="34d28fbf11a0a344" providerId="LiveId" clId="{FA3B6688-6A4F-4E2A-BDE2-BC862DF1FB34}" dt="2022-09-15T18:38:31.928" v="13418"/>
          <ac:spMkLst>
            <pc:docMk/>
            <pc:sldMk cId="1481762230" sldId="474"/>
            <ac:spMk id="19" creationId="{02869AA6-863B-6756-4CB4-BA428EC2546A}"/>
          </ac:spMkLst>
        </pc:spChg>
        <pc:spChg chg="add mod">
          <ac:chgData name="bretana1226@gmail.com" userId="34d28fbf11a0a344" providerId="LiveId" clId="{FA3B6688-6A4F-4E2A-BDE2-BC862DF1FB34}" dt="2022-09-28T16:48:46.374" v="23920" actId="1076"/>
          <ac:spMkLst>
            <pc:docMk/>
            <pc:sldMk cId="1481762230" sldId="474"/>
            <ac:spMk id="24" creationId="{DB3F46FB-2266-72A9-0E4C-B03AA90E281B}"/>
          </ac:spMkLst>
        </pc:spChg>
        <pc:spChg chg="add del mod">
          <ac:chgData name="bretana1226@gmail.com" userId="34d28fbf11a0a344" providerId="LiveId" clId="{FA3B6688-6A4F-4E2A-BDE2-BC862DF1FB34}" dt="2022-09-15T18:39:04.307" v="13425" actId="478"/>
          <ac:spMkLst>
            <pc:docMk/>
            <pc:sldMk cId="1481762230" sldId="474"/>
            <ac:spMk id="26" creationId="{874F752D-AC47-0A9D-2CB6-221D1486D9EB}"/>
          </ac:spMkLst>
        </pc:spChg>
        <pc:spChg chg="add mod">
          <ac:chgData name="bretana1226@gmail.com" userId="34d28fbf11a0a344" providerId="LiveId" clId="{FA3B6688-6A4F-4E2A-BDE2-BC862DF1FB34}" dt="2022-09-15T18:46:34.271" v="13593" actId="207"/>
          <ac:spMkLst>
            <pc:docMk/>
            <pc:sldMk cId="1481762230" sldId="474"/>
            <ac:spMk id="27" creationId="{5B61533D-176C-B03D-C19C-30515F8C2B8D}"/>
          </ac:spMkLst>
        </pc:spChg>
        <pc:spChg chg="del">
          <ac:chgData name="bretana1226@gmail.com" userId="34d28fbf11a0a344" providerId="LiveId" clId="{FA3B6688-6A4F-4E2A-BDE2-BC862DF1FB34}" dt="2022-09-15T15:52:57.507" v="12733" actId="478"/>
          <ac:spMkLst>
            <pc:docMk/>
            <pc:sldMk cId="1481762230" sldId="474"/>
            <ac:spMk id="31" creationId="{DDAE0CF1-F01C-8A0B-66AF-BC5C01F9687B}"/>
          </ac:spMkLst>
        </pc:spChg>
        <pc:spChg chg="add mod">
          <ac:chgData name="bretana1226@gmail.com" userId="34d28fbf11a0a344" providerId="LiveId" clId="{FA3B6688-6A4F-4E2A-BDE2-BC862DF1FB34}" dt="2022-09-15T18:46:20.410" v="13592" actId="20577"/>
          <ac:spMkLst>
            <pc:docMk/>
            <pc:sldMk cId="1481762230" sldId="474"/>
            <ac:spMk id="40" creationId="{9F4D9C66-1FF3-0658-F802-2AB9323234BE}"/>
          </ac:spMkLst>
        </pc:spChg>
        <pc:spChg chg="add mod">
          <ac:chgData name="bretana1226@gmail.com" userId="34d28fbf11a0a344" providerId="LiveId" clId="{FA3B6688-6A4F-4E2A-BDE2-BC862DF1FB34}" dt="2022-09-21T16:33:25.730" v="22667" actId="20577"/>
          <ac:spMkLst>
            <pc:docMk/>
            <pc:sldMk cId="1481762230" sldId="474"/>
            <ac:spMk id="41" creationId="{377A1DB8-86D3-DED1-4696-9F9FE448C274}"/>
          </ac:spMkLst>
        </pc:spChg>
        <pc:picChg chg="add mod">
          <ac:chgData name="bretana1226@gmail.com" userId="34d28fbf11a0a344" providerId="LiveId" clId="{FA3B6688-6A4F-4E2A-BDE2-BC862DF1FB34}" dt="2022-09-28T16:48:39.188" v="23919" actId="1076"/>
          <ac:picMkLst>
            <pc:docMk/>
            <pc:sldMk cId="1481762230" sldId="474"/>
            <ac:picMk id="5" creationId="{690DAE43-5668-24D2-FC99-9A81F08793FE}"/>
          </ac:picMkLst>
        </pc:picChg>
        <pc:picChg chg="del">
          <ac:chgData name="bretana1226@gmail.com" userId="34d28fbf11a0a344" providerId="LiveId" clId="{FA3B6688-6A4F-4E2A-BDE2-BC862DF1FB34}" dt="2022-09-15T15:52:54.843" v="12732" actId="478"/>
          <ac:picMkLst>
            <pc:docMk/>
            <pc:sldMk cId="1481762230" sldId="474"/>
            <ac:picMk id="12" creationId="{A95854F2-D94F-CC23-EDDA-45E5A5AAA4EF}"/>
          </ac:picMkLst>
        </pc:picChg>
        <pc:cxnChg chg="add mod">
          <ac:chgData name="bretana1226@gmail.com" userId="34d28fbf11a0a344" providerId="LiveId" clId="{FA3B6688-6A4F-4E2A-BDE2-BC862DF1FB34}" dt="2022-09-15T18:34:04.617" v="13370" actId="14100"/>
          <ac:cxnSpMkLst>
            <pc:docMk/>
            <pc:sldMk cId="1481762230" sldId="474"/>
            <ac:cxnSpMk id="11" creationId="{D7F99D98-946A-8415-EAA8-591788C6CA7E}"/>
          </ac:cxnSpMkLst>
        </pc:cxnChg>
        <pc:cxnChg chg="add mod">
          <ac:chgData name="bretana1226@gmail.com" userId="34d28fbf11a0a344" providerId="LiveId" clId="{FA3B6688-6A4F-4E2A-BDE2-BC862DF1FB34}" dt="2022-09-15T18:34:35.649" v="13374" actId="14100"/>
          <ac:cxnSpMkLst>
            <pc:docMk/>
            <pc:sldMk cId="1481762230" sldId="474"/>
            <ac:cxnSpMk id="16" creationId="{BA29C68A-43B7-1085-FF58-0EE8C0C48149}"/>
          </ac:cxnSpMkLst>
        </pc:cxnChg>
        <pc:cxnChg chg="add mod">
          <ac:chgData name="bretana1226@gmail.com" userId="34d28fbf11a0a344" providerId="LiveId" clId="{FA3B6688-6A4F-4E2A-BDE2-BC862DF1FB34}" dt="2022-09-28T16:48:52.375" v="23921" actId="14100"/>
          <ac:cxnSpMkLst>
            <pc:docMk/>
            <pc:sldMk cId="1481762230" sldId="474"/>
            <ac:cxnSpMk id="35" creationId="{21976398-6D20-CFE2-101F-A50E61754898}"/>
          </ac:cxnSpMkLst>
        </pc:cxnChg>
        <pc:cxnChg chg="add mod">
          <ac:chgData name="bretana1226@gmail.com" userId="34d28fbf11a0a344" providerId="LiveId" clId="{FA3B6688-6A4F-4E2A-BDE2-BC862DF1FB34}" dt="2022-09-28T16:48:57.334" v="23922" actId="14100"/>
          <ac:cxnSpMkLst>
            <pc:docMk/>
            <pc:sldMk cId="1481762230" sldId="474"/>
            <ac:cxnSpMk id="37" creationId="{0197A5A1-AA09-FC80-ECA8-C0EA1F1A6434}"/>
          </ac:cxnSpMkLst>
        </pc:cxnChg>
        <pc:cxnChg chg="add mod">
          <ac:chgData name="bretana1226@gmail.com" userId="34d28fbf11a0a344" providerId="LiveId" clId="{FA3B6688-6A4F-4E2A-BDE2-BC862DF1FB34}" dt="2022-09-15T18:36:38.682" v="13389" actId="1582"/>
          <ac:cxnSpMkLst>
            <pc:docMk/>
            <pc:sldMk cId="1481762230" sldId="474"/>
            <ac:cxnSpMk id="39" creationId="{76C5E661-1A06-7FA6-50D9-B51854A71450}"/>
          </ac:cxnSpMkLst>
        </pc:cxnChg>
      </pc:sldChg>
      <pc:sldChg chg="modSp mod">
        <pc:chgData name="bretana1226@gmail.com" userId="34d28fbf11a0a344" providerId="LiveId" clId="{FA3B6688-6A4F-4E2A-BDE2-BC862DF1FB34}" dt="2022-09-28T18:15:48.591" v="25455" actId="14100"/>
        <pc:sldMkLst>
          <pc:docMk/>
          <pc:sldMk cId="572191741" sldId="475"/>
        </pc:sldMkLst>
        <pc:spChg chg="mod">
          <ac:chgData name="bretana1226@gmail.com" userId="34d28fbf11a0a344" providerId="LiveId" clId="{FA3B6688-6A4F-4E2A-BDE2-BC862DF1FB34}" dt="2022-09-28T18:15:45.599" v="25454" actId="14100"/>
          <ac:spMkLst>
            <pc:docMk/>
            <pc:sldMk cId="572191741" sldId="475"/>
            <ac:spMk id="14" creationId="{C15EE852-24F1-4643-8082-AB45CFF2BA10}"/>
          </ac:spMkLst>
        </pc:spChg>
        <pc:spChg chg="mod">
          <ac:chgData name="bretana1226@gmail.com" userId="34d28fbf11a0a344" providerId="LiveId" clId="{FA3B6688-6A4F-4E2A-BDE2-BC862DF1FB34}" dt="2022-09-28T18:15:48.591" v="25455" actId="14100"/>
          <ac:spMkLst>
            <pc:docMk/>
            <pc:sldMk cId="572191741" sldId="475"/>
            <ac:spMk id="15" creationId="{4139825C-53C7-44F4-A064-9795CECD081B}"/>
          </ac:spMkLst>
        </pc:spChg>
      </pc:sldChg>
      <pc:sldChg chg="modSp mod ord">
        <pc:chgData name="bretana1226@gmail.com" userId="34d28fbf11a0a344" providerId="LiveId" clId="{FA3B6688-6A4F-4E2A-BDE2-BC862DF1FB34}" dt="2022-09-15T15:52:29.446" v="12710"/>
        <pc:sldMkLst>
          <pc:docMk/>
          <pc:sldMk cId="481133667" sldId="476"/>
        </pc:sldMkLst>
        <pc:spChg chg="mod">
          <ac:chgData name="bretana1226@gmail.com" userId="34d28fbf11a0a344" providerId="LiveId" clId="{FA3B6688-6A4F-4E2A-BDE2-BC862DF1FB34}" dt="2022-09-15T15:51:40.213" v="12707" actId="20577"/>
          <ac:spMkLst>
            <pc:docMk/>
            <pc:sldMk cId="481133667" sldId="476"/>
            <ac:spMk id="15" creationId="{40F1DF5B-353A-4270-8C10-6A1509441174}"/>
          </ac:spMkLst>
        </pc:spChg>
      </pc:sldChg>
      <pc:sldChg chg="del ord">
        <pc:chgData name="bretana1226@gmail.com" userId="34d28fbf11a0a344" providerId="LiveId" clId="{FA3B6688-6A4F-4E2A-BDE2-BC862DF1FB34}" dt="2022-09-15T18:09:39.448" v="12750" actId="2696"/>
        <pc:sldMkLst>
          <pc:docMk/>
          <pc:sldMk cId="3500615152" sldId="477"/>
        </pc:sldMkLst>
      </pc:sldChg>
      <pc:sldChg chg="addSp delSp modSp add mod ord">
        <pc:chgData name="bretana1226@gmail.com" userId="34d28fbf11a0a344" providerId="LiveId" clId="{FA3B6688-6A4F-4E2A-BDE2-BC862DF1FB34}" dt="2022-09-28T19:46:19.409" v="25470" actId="1076"/>
        <pc:sldMkLst>
          <pc:docMk/>
          <pc:sldMk cId="4062212531" sldId="477"/>
        </pc:sldMkLst>
        <pc:spChg chg="add del mod">
          <ac:chgData name="bretana1226@gmail.com" userId="34d28fbf11a0a344" providerId="LiveId" clId="{FA3B6688-6A4F-4E2A-BDE2-BC862DF1FB34}" dt="2022-09-28T17:06:25.048" v="24427" actId="478"/>
          <ac:spMkLst>
            <pc:docMk/>
            <pc:sldMk cId="4062212531" sldId="477"/>
            <ac:spMk id="3" creationId="{32EF4A5F-11DB-AEDD-010F-02A5EC111207}"/>
          </ac:spMkLst>
        </pc:spChg>
        <pc:spChg chg="add del mod">
          <ac:chgData name="bretana1226@gmail.com" userId="34d28fbf11a0a344" providerId="LiveId" clId="{FA3B6688-6A4F-4E2A-BDE2-BC862DF1FB34}" dt="2022-09-15T19:59:49.506" v="14169" actId="931"/>
          <ac:spMkLst>
            <pc:docMk/>
            <pc:sldMk cId="4062212531" sldId="477"/>
            <ac:spMk id="3" creationId="{8EE1FD10-5915-90DF-9415-B6E73ECD5D4F}"/>
          </ac:spMkLst>
        </pc:spChg>
        <pc:spChg chg="mod">
          <ac:chgData name="bretana1226@gmail.com" userId="34d28fbf11a0a344" providerId="LiveId" clId="{FA3B6688-6A4F-4E2A-BDE2-BC862DF1FB34}" dt="2022-09-28T18:09:10.585" v="25165" actId="313"/>
          <ac:spMkLst>
            <pc:docMk/>
            <pc:sldMk cId="4062212531" sldId="477"/>
            <ac:spMk id="7" creationId="{3E174092-82D3-44E0-8948-4096232ED0A7}"/>
          </ac:spMkLst>
        </pc:spChg>
        <pc:spChg chg="del">
          <ac:chgData name="bretana1226@gmail.com" userId="34d28fbf11a0a344" providerId="LiveId" clId="{FA3B6688-6A4F-4E2A-BDE2-BC862DF1FB34}" dt="2022-09-15T18:57:03.265" v="14001" actId="478"/>
          <ac:spMkLst>
            <pc:docMk/>
            <pc:sldMk cId="4062212531" sldId="477"/>
            <ac:spMk id="8" creationId="{368F4F5A-41D7-9DD9-79F0-1454C5D8D83E}"/>
          </ac:spMkLst>
        </pc:spChg>
        <pc:spChg chg="add del mod">
          <ac:chgData name="bretana1226@gmail.com" userId="34d28fbf11a0a344" providerId="LiveId" clId="{FA3B6688-6A4F-4E2A-BDE2-BC862DF1FB34}" dt="2022-09-28T17:23:47.211" v="24431" actId="931"/>
          <ac:spMkLst>
            <pc:docMk/>
            <pc:sldMk cId="4062212531" sldId="477"/>
            <ac:spMk id="9" creationId="{0EEC6E60-4D00-2CD1-9E2B-AB9F34402E5F}"/>
          </ac:spMkLst>
        </pc:spChg>
        <pc:spChg chg="del">
          <ac:chgData name="bretana1226@gmail.com" userId="34d28fbf11a0a344" providerId="LiveId" clId="{FA3B6688-6A4F-4E2A-BDE2-BC862DF1FB34}" dt="2022-09-15T18:57:31.332" v="14009" actId="478"/>
          <ac:spMkLst>
            <pc:docMk/>
            <pc:sldMk cId="4062212531" sldId="477"/>
            <ac:spMk id="9" creationId="{111DE9BA-440E-A616-C1EE-F94EAD2A0F0A}"/>
          </ac:spMkLst>
        </pc:spChg>
        <pc:spChg chg="add del mod">
          <ac:chgData name="bretana1226@gmail.com" userId="34d28fbf11a0a344" providerId="LiveId" clId="{FA3B6688-6A4F-4E2A-BDE2-BC862DF1FB34}" dt="2022-09-28T16:59:53.292" v="24243" actId="478"/>
          <ac:spMkLst>
            <pc:docMk/>
            <pc:sldMk cId="4062212531" sldId="477"/>
            <ac:spMk id="10" creationId="{ABE3112C-F792-3C9E-4FAB-721D5DCB6247}"/>
          </ac:spMkLst>
        </pc:spChg>
        <pc:spChg chg="add del mod">
          <ac:chgData name="bretana1226@gmail.com" userId="34d28fbf11a0a344" providerId="LiveId" clId="{FA3B6688-6A4F-4E2A-BDE2-BC862DF1FB34}" dt="2022-09-28T17:06:22.904" v="24426"/>
          <ac:spMkLst>
            <pc:docMk/>
            <pc:sldMk cId="4062212531" sldId="477"/>
            <ac:spMk id="12" creationId="{7DCB5BFB-15AE-B299-D46F-1C7505EAA825}"/>
          </ac:spMkLst>
        </pc:spChg>
        <pc:spChg chg="del mod">
          <ac:chgData name="bretana1226@gmail.com" userId="34d28fbf11a0a344" providerId="LiveId" clId="{FA3B6688-6A4F-4E2A-BDE2-BC862DF1FB34}" dt="2022-09-28T17:40:25.442" v="25158" actId="478"/>
          <ac:spMkLst>
            <pc:docMk/>
            <pc:sldMk cId="4062212531" sldId="477"/>
            <ac:spMk id="13" creationId="{8611129D-D2A4-F196-FD4F-ABDD7B131F6D}"/>
          </ac:spMkLst>
        </pc:spChg>
        <pc:spChg chg="add del mod">
          <ac:chgData name="bretana1226@gmail.com" userId="34d28fbf11a0a344" providerId="LiveId" clId="{FA3B6688-6A4F-4E2A-BDE2-BC862DF1FB34}" dt="2022-09-28T17:27:41.128" v="24462"/>
          <ac:spMkLst>
            <pc:docMk/>
            <pc:sldMk cId="4062212531" sldId="477"/>
            <ac:spMk id="19" creationId="{930FD81D-D216-0A05-94B1-AEF10031777A}"/>
          </ac:spMkLst>
        </pc:spChg>
        <pc:spChg chg="add mod">
          <ac:chgData name="bretana1226@gmail.com" userId="34d28fbf11a0a344" providerId="LiveId" clId="{FA3B6688-6A4F-4E2A-BDE2-BC862DF1FB34}" dt="2022-09-28T18:14:26.878" v="25451" actId="115"/>
          <ac:spMkLst>
            <pc:docMk/>
            <pc:sldMk cId="4062212531" sldId="477"/>
            <ac:spMk id="21" creationId="{32EA049A-D24F-98EB-47F3-0ECFC31A1EB2}"/>
          </ac:spMkLst>
        </pc:spChg>
        <pc:spChg chg="del mod">
          <ac:chgData name="bretana1226@gmail.com" userId="34d28fbf11a0a344" providerId="LiveId" clId="{FA3B6688-6A4F-4E2A-BDE2-BC862DF1FB34}" dt="2022-09-15T18:57:34.230" v="14010" actId="478"/>
          <ac:spMkLst>
            <pc:docMk/>
            <pc:sldMk cId="4062212531" sldId="477"/>
            <ac:spMk id="24" creationId="{DB3F46FB-2266-72A9-0E4C-B03AA90E281B}"/>
          </ac:spMkLst>
        </pc:spChg>
        <pc:spChg chg="del">
          <ac:chgData name="bretana1226@gmail.com" userId="34d28fbf11a0a344" providerId="LiveId" clId="{FA3B6688-6A4F-4E2A-BDE2-BC862DF1FB34}" dt="2022-09-15T18:57:21.254" v="14006" actId="478"/>
          <ac:spMkLst>
            <pc:docMk/>
            <pc:sldMk cId="4062212531" sldId="477"/>
            <ac:spMk id="27" creationId="{5B61533D-176C-B03D-C19C-30515F8C2B8D}"/>
          </ac:spMkLst>
        </pc:spChg>
        <pc:spChg chg="del">
          <ac:chgData name="bretana1226@gmail.com" userId="34d28fbf11a0a344" providerId="LiveId" clId="{FA3B6688-6A4F-4E2A-BDE2-BC862DF1FB34}" dt="2022-09-15T18:57:19.095" v="14005" actId="478"/>
          <ac:spMkLst>
            <pc:docMk/>
            <pc:sldMk cId="4062212531" sldId="477"/>
            <ac:spMk id="40" creationId="{9F4D9C66-1FF3-0658-F802-2AB9323234BE}"/>
          </ac:spMkLst>
        </pc:spChg>
        <pc:spChg chg="del">
          <ac:chgData name="bretana1226@gmail.com" userId="34d28fbf11a0a344" providerId="LiveId" clId="{FA3B6688-6A4F-4E2A-BDE2-BC862DF1FB34}" dt="2022-09-15T18:57:10.798" v="14003" actId="478"/>
          <ac:spMkLst>
            <pc:docMk/>
            <pc:sldMk cId="4062212531" sldId="477"/>
            <ac:spMk id="41" creationId="{377A1DB8-86D3-DED1-4696-9F9FE448C274}"/>
          </ac:spMkLst>
        </pc:spChg>
        <pc:picChg chg="add del mod">
          <ac:chgData name="bretana1226@gmail.com" userId="34d28fbf11a0a344" providerId="LiveId" clId="{FA3B6688-6A4F-4E2A-BDE2-BC862DF1FB34}" dt="2022-09-28T16:52:32.314" v="23934" actId="21"/>
          <ac:picMkLst>
            <pc:docMk/>
            <pc:sldMk cId="4062212531" sldId="477"/>
            <ac:picMk id="2" creationId="{00D95293-BC43-D3D6-FD4E-EED030AD2D68}"/>
          </ac:picMkLst>
        </pc:picChg>
        <pc:picChg chg="add mod">
          <ac:chgData name="bretana1226@gmail.com" userId="34d28fbf11a0a344" providerId="LiveId" clId="{FA3B6688-6A4F-4E2A-BDE2-BC862DF1FB34}" dt="2022-09-28T19:46:19.409" v="25470" actId="1076"/>
          <ac:picMkLst>
            <pc:docMk/>
            <pc:sldMk cId="4062212531" sldId="477"/>
            <ac:picMk id="2" creationId="{0A79CD4F-74D8-A4EB-BC1D-75ED279AEE0C}"/>
          </ac:picMkLst>
        </pc:picChg>
        <pc:picChg chg="add del mod">
          <ac:chgData name="bretana1226@gmail.com" userId="34d28fbf11a0a344" providerId="LiveId" clId="{FA3B6688-6A4F-4E2A-BDE2-BC862DF1FB34}" dt="2022-09-28T17:06:36.515" v="24430" actId="478"/>
          <ac:picMkLst>
            <pc:docMk/>
            <pc:sldMk cId="4062212531" sldId="477"/>
            <ac:picMk id="4" creationId="{27D0B9A4-6E9C-6E22-B717-C5742B8D97DE}"/>
          </ac:picMkLst>
        </pc:picChg>
        <pc:picChg chg="del">
          <ac:chgData name="bretana1226@gmail.com" userId="34d28fbf11a0a344" providerId="LiveId" clId="{FA3B6688-6A4F-4E2A-BDE2-BC862DF1FB34}" dt="2022-09-28T17:03:18.665" v="24246"/>
          <ac:picMkLst>
            <pc:docMk/>
            <pc:sldMk cId="4062212531" sldId="477"/>
            <ac:picMk id="5" creationId="{0AA363A4-9E4A-EE3D-921B-69E9677F704A}"/>
          </ac:picMkLst>
        </pc:picChg>
        <pc:picChg chg="del">
          <ac:chgData name="bretana1226@gmail.com" userId="34d28fbf11a0a344" providerId="LiveId" clId="{FA3B6688-6A4F-4E2A-BDE2-BC862DF1FB34}" dt="2022-09-15T18:57:00.932" v="14000" actId="478"/>
          <ac:picMkLst>
            <pc:docMk/>
            <pc:sldMk cId="4062212531" sldId="477"/>
            <ac:picMk id="5" creationId="{690DAE43-5668-24D2-FC99-9A81F08793FE}"/>
          </ac:picMkLst>
        </pc:picChg>
        <pc:picChg chg="add del mod">
          <ac:chgData name="bretana1226@gmail.com" userId="34d28fbf11a0a344" providerId="LiveId" clId="{FA3B6688-6A4F-4E2A-BDE2-BC862DF1FB34}" dt="2022-09-28T17:06:22.901" v="24424" actId="478"/>
          <ac:picMkLst>
            <pc:docMk/>
            <pc:sldMk cId="4062212531" sldId="477"/>
            <ac:picMk id="6" creationId="{1D1B797E-EEBC-C113-854D-168B8E9877E7}"/>
          </ac:picMkLst>
        </pc:picChg>
        <pc:picChg chg="add del mod">
          <ac:chgData name="bretana1226@gmail.com" userId="34d28fbf11a0a344" providerId="LiveId" clId="{FA3B6688-6A4F-4E2A-BDE2-BC862DF1FB34}" dt="2022-09-28T17:40:27.375" v="25159" actId="478"/>
          <ac:picMkLst>
            <pc:docMk/>
            <pc:sldMk cId="4062212531" sldId="477"/>
            <ac:picMk id="14" creationId="{B320E652-C631-52E4-0730-8CB749A7891A}"/>
          </ac:picMkLst>
        </pc:picChg>
        <pc:picChg chg="add del mod modCrop">
          <ac:chgData name="bretana1226@gmail.com" userId="34d28fbf11a0a344" providerId="LiveId" clId="{FA3B6688-6A4F-4E2A-BDE2-BC862DF1FB34}" dt="2022-09-28T18:09:14.746" v="25167" actId="478"/>
          <ac:picMkLst>
            <pc:docMk/>
            <pc:sldMk cId="4062212531" sldId="477"/>
            <ac:picMk id="15" creationId="{BAA2A449-B89A-38E6-4D94-93B390FEA7FE}"/>
          </ac:picMkLst>
        </pc:picChg>
        <pc:picChg chg="add del mod">
          <ac:chgData name="bretana1226@gmail.com" userId="34d28fbf11a0a344" providerId="LiveId" clId="{FA3B6688-6A4F-4E2A-BDE2-BC862DF1FB34}" dt="2022-09-28T17:40:39.140" v="25163" actId="478"/>
          <ac:picMkLst>
            <pc:docMk/>
            <pc:sldMk cId="4062212531" sldId="477"/>
            <ac:picMk id="16" creationId="{B8D4F480-EFD1-39EB-14B2-D2B73758AA9B}"/>
          </ac:picMkLst>
        </pc:picChg>
        <pc:picChg chg="add del mod">
          <ac:chgData name="bretana1226@gmail.com" userId="34d28fbf11a0a344" providerId="LiveId" clId="{FA3B6688-6A4F-4E2A-BDE2-BC862DF1FB34}" dt="2022-09-28T17:40:30.113" v="25160" actId="478"/>
          <ac:picMkLst>
            <pc:docMk/>
            <pc:sldMk cId="4062212531" sldId="477"/>
            <ac:picMk id="17" creationId="{E4AE586B-8ECA-51D0-3145-613791BA2D62}"/>
          </ac:picMkLst>
        </pc:picChg>
        <pc:picChg chg="add del mod">
          <ac:chgData name="bretana1226@gmail.com" userId="34d28fbf11a0a344" providerId="LiveId" clId="{FA3B6688-6A4F-4E2A-BDE2-BC862DF1FB34}" dt="2022-09-28T17:40:32.449" v="25161" actId="478"/>
          <ac:picMkLst>
            <pc:docMk/>
            <pc:sldMk cId="4062212531" sldId="477"/>
            <ac:picMk id="18" creationId="{749E768B-0640-085C-FD62-E3AF7631F0A2}"/>
          </ac:picMkLst>
        </pc:picChg>
        <pc:picChg chg="add del mod">
          <ac:chgData name="bretana1226@gmail.com" userId="34d28fbf11a0a344" providerId="LiveId" clId="{FA3B6688-6A4F-4E2A-BDE2-BC862DF1FB34}" dt="2022-09-28T19:46:01.039" v="25466" actId="478"/>
          <ac:picMkLst>
            <pc:docMk/>
            <pc:sldMk cId="4062212531" sldId="477"/>
            <ac:picMk id="22" creationId="{2C437006-2AAC-0EF8-8D72-9ABECFEECA2A}"/>
          </ac:picMkLst>
        </pc:picChg>
        <pc:cxnChg chg="del">
          <ac:chgData name="bretana1226@gmail.com" userId="34d28fbf11a0a344" providerId="LiveId" clId="{FA3B6688-6A4F-4E2A-BDE2-BC862DF1FB34}" dt="2022-09-15T18:57:04.992" v="14002" actId="478"/>
          <ac:cxnSpMkLst>
            <pc:docMk/>
            <pc:sldMk cId="4062212531" sldId="477"/>
            <ac:cxnSpMk id="11" creationId="{D7F99D98-946A-8415-EAA8-591788C6CA7E}"/>
          </ac:cxnSpMkLst>
        </pc:cxnChg>
        <pc:cxnChg chg="del">
          <ac:chgData name="bretana1226@gmail.com" userId="34d28fbf11a0a344" providerId="LiveId" clId="{FA3B6688-6A4F-4E2A-BDE2-BC862DF1FB34}" dt="2022-09-15T18:57:37.129" v="14012" actId="478"/>
          <ac:cxnSpMkLst>
            <pc:docMk/>
            <pc:sldMk cId="4062212531" sldId="477"/>
            <ac:cxnSpMk id="16" creationId="{BA29C68A-43B7-1085-FF58-0EE8C0C48149}"/>
          </ac:cxnSpMkLst>
        </pc:cxnChg>
        <pc:cxnChg chg="del">
          <ac:chgData name="bretana1226@gmail.com" userId="34d28fbf11a0a344" providerId="LiveId" clId="{FA3B6688-6A4F-4E2A-BDE2-BC862DF1FB34}" dt="2022-09-15T18:57:38.396" v="14013" actId="478"/>
          <ac:cxnSpMkLst>
            <pc:docMk/>
            <pc:sldMk cId="4062212531" sldId="477"/>
            <ac:cxnSpMk id="35" creationId="{21976398-6D20-CFE2-101F-A50E61754898}"/>
          </ac:cxnSpMkLst>
        </pc:cxnChg>
        <pc:cxnChg chg="del">
          <ac:chgData name="bretana1226@gmail.com" userId="34d28fbf11a0a344" providerId="LiveId" clId="{FA3B6688-6A4F-4E2A-BDE2-BC862DF1FB34}" dt="2022-09-15T18:57:39.767" v="14014" actId="478"/>
          <ac:cxnSpMkLst>
            <pc:docMk/>
            <pc:sldMk cId="4062212531" sldId="477"/>
            <ac:cxnSpMk id="37" creationId="{0197A5A1-AA09-FC80-ECA8-C0EA1F1A6434}"/>
          </ac:cxnSpMkLst>
        </pc:cxnChg>
        <pc:cxnChg chg="del">
          <ac:chgData name="bretana1226@gmail.com" userId="34d28fbf11a0a344" providerId="LiveId" clId="{FA3B6688-6A4F-4E2A-BDE2-BC862DF1FB34}" dt="2022-09-15T18:57:35.846" v="14011" actId="478"/>
          <ac:cxnSpMkLst>
            <pc:docMk/>
            <pc:sldMk cId="4062212531" sldId="477"/>
            <ac:cxnSpMk id="39" creationId="{76C5E661-1A06-7FA6-50D9-B51854A71450}"/>
          </ac:cxnSpMkLst>
        </pc:cxnChg>
      </pc:sldChg>
      <pc:sldChg chg="addSp delSp modSp mod">
        <pc:chgData name="bretana1226@gmail.com" userId="34d28fbf11a0a344" providerId="LiveId" clId="{FA3B6688-6A4F-4E2A-BDE2-BC862DF1FB34}" dt="2022-09-28T20:49:21.888" v="25624" actId="21"/>
        <pc:sldMkLst>
          <pc:docMk/>
          <pc:sldMk cId="428936088" sldId="478"/>
        </pc:sldMkLst>
        <pc:spChg chg="add del mod">
          <ac:chgData name="bretana1226@gmail.com" userId="34d28fbf11a0a344" providerId="LiveId" clId="{FA3B6688-6A4F-4E2A-BDE2-BC862DF1FB34}" dt="2022-09-15T23:01:34.482" v="14839" actId="478"/>
          <ac:spMkLst>
            <pc:docMk/>
            <pc:sldMk cId="428936088" sldId="478"/>
            <ac:spMk id="3" creationId="{33150BBA-006C-2176-45A8-2AE9CFBAB384}"/>
          </ac:spMkLst>
        </pc:spChg>
        <pc:spChg chg="add del">
          <ac:chgData name="bretana1226@gmail.com" userId="34d28fbf11a0a344" providerId="LiveId" clId="{FA3B6688-6A4F-4E2A-BDE2-BC862DF1FB34}" dt="2022-09-15T22:55:22.150" v="14598" actId="478"/>
          <ac:spMkLst>
            <pc:docMk/>
            <pc:sldMk cId="428936088" sldId="478"/>
            <ac:spMk id="5" creationId="{8264E47D-A821-E132-3849-6899FAFE37E8}"/>
          </ac:spMkLst>
        </pc:spChg>
        <pc:spChg chg="mod">
          <ac:chgData name="bretana1226@gmail.com" userId="34d28fbf11a0a344" providerId="LiveId" clId="{FA3B6688-6A4F-4E2A-BDE2-BC862DF1FB34}" dt="2022-09-15T22:57:10.108" v="14719" actId="20577"/>
          <ac:spMkLst>
            <pc:docMk/>
            <pc:sldMk cId="428936088" sldId="478"/>
            <ac:spMk id="14" creationId="{C15EE852-24F1-4643-8082-AB45CFF2BA10}"/>
          </ac:spMkLst>
        </pc:spChg>
        <pc:spChg chg="mod">
          <ac:chgData name="bretana1226@gmail.com" userId="34d28fbf11a0a344" providerId="LiveId" clId="{FA3B6688-6A4F-4E2A-BDE2-BC862DF1FB34}" dt="2022-09-28T20:49:21.888" v="25624" actId="21"/>
          <ac:spMkLst>
            <pc:docMk/>
            <pc:sldMk cId="428936088" sldId="478"/>
            <ac:spMk id="15" creationId="{4139825C-53C7-44F4-A064-9795CECD081B}"/>
          </ac:spMkLst>
        </pc:spChg>
        <pc:spChg chg="mod">
          <ac:chgData name="bretana1226@gmail.com" userId="34d28fbf11a0a344" providerId="LiveId" clId="{FA3B6688-6A4F-4E2A-BDE2-BC862DF1FB34}" dt="2022-09-15T22:55:49.936" v="14701" actId="20577"/>
          <ac:spMkLst>
            <pc:docMk/>
            <pc:sldMk cId="428936088" sldId="478"/>
            <ac:spMk id="20" creationId="{C77C6228-C5A8-44DC-ABD7-A22A4475D3DF}"/>
          </ac:spMkLst>
        </pc:spChg>
        <pc:picChg chg="add mod modCrop">
          <ac:chgData name="bretana1226@gmail.com" userId="34d28fbf11a0a344" providerId="LiveId" clId="{FA3B6688-6A4F-4E2A-BDE2-BC862DF1FB34}" dt="2022-09-15T23:03:38.398" v="14944" actId="208"/>
          <ac:picMkLst>
            <pc:docMk/>
            <pc:sldMk cId="428936088" sldId="478"/>
            <ac:picMk id="4" creationId="{D05A28C3-63CA-D4B7-F788-6CB51969FDC3}"/>
          </ac:picMkLst>
        </pc:picChg>
      </pc:sldChg>
      <pc:sldChg chg="delSp modSp mod">
        <pc:chgData name="bretana1226@gmail.com" userId="34d28fbf11a0a344" providerId="LiveId" clId="{FA3B6688-6A4F-4E2A-BDE2-BC862DF1FB34}" dt="2022-09-20T00:27:10.929" v="20174" actId="27636"/>
        <pc:sldMkLst>
          <pc:docMk/>
          <pc:sldMk cId="2745254319" sldId="479"/>
        </pc:sldMkLst>
        <pc:spChg chg="del">
          <ac:chgData name="bretana1226@gmail.com" userId="34d28fbf11a0a344" providerId="LiveId" clId="{FA3B6688-6A4F-4E2A-BDE2-BC862DF1FB34}" dt="2022-09-19T17:43:44.318" v="17465" actId="478"/>
          <ac:spMkLst>
            <pc:docMk/>
            <pc:sldMk cId="2745254319" sldId="479"/>
            <ac:spMk id="3" creationId="{7F7F653B-90B5-4F47-A33F-93DCB2EF68C2}"/>
          </ac:spMkLst>
        </pc:spChg>
        <pc:spChg chg="mod">
          <ac:chgData name="bretana1226@gmail.com" userId="34d28fbf11a0a344" providerId="LiveId" clId="{FA3B6688-6A4F-4E2A-BDE2-BC862DF1FB34}" dt="2022-09-20T00:27:10.929" v="20174" actId="27636"/>
          <ac:spMkLst>
            <pc:docMk/>
            <pc:sldMk cId="2745254319" sldId="479"/>
            <ac:spMk id="16" creationId="{4BDCF583-1D5D-4235-97C2-39272B80A0B1}"/>
          </ac:spMkLst>
        </pc:spChg>
      </pc:sldChg>
      <pc:sldChg chg="addSp delSp modSp mod">
        <pc:chgData name="bretana1226@gmail.com" userId="34d28fbf11a0a344" providerId="LiveId" clId="{FA3B6688-6A4F-4E2A-BDE2-BC862DF1FB34}" dt="2022-09-18T23:13:58.520" v="16121" actId="403"/>
        <pc:sldMkLst>
          <pc:docMk/>
          <pc:sldMk cId="470711885" sldId="480"/>
        </pc:sldMkLst>
        <pc:spChg chg="del">
          <ac:chgData name="bretana1226@gmail.com" userId="34d28fbf11a0a344" providerId="LiveId" clId="{FA3B6688-6A4F-4E2A-BDE2-BC862DF1FB34}" dt="2022-09-15T23:00:44.722" v="14834" actId="931"/>
          <ac:spMkLst>
            <pc:docMk/>
            <pc:sldMk cId="470711885" sldId="480"/>
            <ac:spMk id="3" creationId="{33150BBA-006C-2176-45A8-2AE9CFBAB384}"/>
          </ac:spMkLst>
        </pc:spChg>
        <pc:spChg chg="mod">
          <ac:chgData name="bretana1226@gmail.com" userId="34d28fbf11a0a344" providerId="LiveId" clId="{FA3B6688-6A4F-4E2A-BDE2-BC862DF1FB34}" dt="2022-09-15T22:59:44.157" v="14823" actId="5793"/>
          <ac:spMkLst>
            <pc:docMk/>
            <pc:sldMk cId="470711885" sldId="480"/>
            <ac:spMk id="14" creationId="{C15EE852-24F1-4643-8082-AB45CFF2BA10}"/>
          </ac:spMkLst>
        </pc:spChg>
        <pc:spChg chg="mod">
          <ac:chgData name="bretana1226@gmail.com" userId="34d28fbf11a0a344" providerId="LiveId" clId="{FA3B6688-6A4F-4E2A-BDE2-BC862DF1FB34}" dt="2022-09-18T23:13:58.520" v="16121" actId="403"/>
          <ac:spMkLst>
            <pc:docMk/>
            <pc:sldMk cId="470711885" sldId="480"/>
            <ac:spMk id="15" creationId="{4139825C-53C7-44F4-A064-9795CECD081B}"/>
          </ac:spMkLst>
        </pc:spChg>
        <pc:spChg chg="del">
          <ac:chgData name="bretana1226@gmail.com" userId="34d28fbf11a0a344" providerId="LiveId" clId="{FA3B6688-6A4F-4E2A-BDE2-BC862DF1FB34}" dt="2022-09-15T23:01:14.184" v="14838" actId="478"/>
          <ac:spMkLst>
            <pc:docMk/>
            <pc:sldMk cId="470711885" sldId="480"/>
            <ac:spMk id="20" creationId="{C77C6228-C5A8-44DC-ABD7-A22A4475D3DF}"/>
          </ac:spMkLst>
        </pc:spChg>
        <pc:picChg chg="del">
          <ac:chgData name="bretana1226@gmail.com" userId="34d28fbf11a0a344" providerId="LiveId" clId="{FA3B6688-6A4F-4E2A-BDE2-BC862DF1FB34}" dt="2022-09-15T23:00:48.277" v="14835" actId="478"/>
          <ac:picMkLst>
            <pc:docMk/>
            <pc:sldMk cId="470711885" sldId="480"/>
            <ac:picMk id="4" creationId="{D05A28C3-63CA-D4B7-F788-6CB51969FDC3}"/>
          </ac:picMkLst>
        </pc:picChg>
        <pc:picChg chg="add mod">
          <ac:chgData name="bretana1226@gmail.com" userId="34d28fbf11a0a344" providerId="LiveId" clId="{FA3B6688-6A4F-4E2A-BDE2-BC862DF1FB34}" dt="2022-09-15T23:01:01.071" v="14837" actId="207"/>
          <ac:picMkLst>
            <pc:docMk/>
            <pc:sldMk cId="470711885" sldId="480"/>
            <ac:picMk id="5" creationId="{D55759D4-0CDD-F4C6-924C-0C885492656A}"/>
          </ac:picMkLst>
        </pc:picChg>
      </pc:sldChg>
      <pc:sldChg chg="addSp delSp modSp mod ord">
        <pc:chgData name="bretana1226@gmail.com" userId="34d28fbf11a0a344" providerId="LiveId" clId="{FA3B6688-6A4F-4E2A-BDE2-BC862DF1FB34}" dt="2022-09-28T20:47:56.434" v="25614"/>
        <pc:sldMkLst>
          <pc:docMk/>
          <pc:sldMk cId="1868489954" sldId="481"/>
        </pc:sldMkLst>
        <pc:spChg chg="mod">
          <ac:chgData name="bretana1226@gmail.com" userId="34d28fbf11a0a344" providerId="LiveId" clId="{FA3B6688-6A4F-4E2A-BDE2-BC862DF1FB34}" dt="2022-09-19T21:26:52.219" v="19469" actId="20577"/>
          <ac:spMkLst>
            <pc:docMk/>
            <pc:sldMk cId="1868489954" sldId="481"/>
            <ac:spMk id="5" creationId="{9B95BD95-318D-B1E9-4F67-8602C0F66B8A}"/>
          </ac:spMkLst>
        </pc:spChg>
        <pc:spChg chg="mod">
          <ac:chgData name="bretana1226@gmail.com" userId="34d28fbf11a0a344" providerId="LiveId" clId="{FA3B6688-6A4F-4E2A-BDE2-BC862DF1FB34}" dt="2022-09-16T15:20:24.521" v="15578" actId="14100"/>
          <ac:spMkLst>
            <pc:docMk/>
            <pc:sldMk cId="1868489954" sldId="481"/>
            <ac:spMk id="7" creationId="{3E174092-82D3-44E0-8948-4096232ED0A7}"/>
          </ac:spMkLst>
        </pc:spChg>
        <pc:spChg chg="add mod">
          <ac:chgData name="bretana1226@gmail.com" userId="34d28fbf11a0a344" providerId="LiveId" clId="{FA3B6688-6A4F-4E2A-BDE2-BC862DF1FB34}" dt="2022-09-16T15:18:04.129" v="15549" actId="14100"/>
          <ac:spMkLst>
            <pc:docMk/>
            <pc:sldMk cId="1868489954" sldId="481"/>
            <ac:spMk id="12" creationId="{3608701D-2406-D2CC-66E3-23F3852D4FB0}"/>
          </ac:spMkLst>
        </pc:spChg>
        <pc:spChg chg="add mod">
          <ac:chgData name="bretana1226@gmail.com" userId="34d28fbf11a0a344" providerId="LiveId" clId="{FA3B6688-6A4F-4E2A-BDE2-BC862DF1FB34}" dt="2022-09-16T15:17:53.581" v="15548" actId="1076"/>
          <ac:spMkLst>
            <pc:docMk/>
            <pc:sldMk cId="1868489954" sldId="481"/>
            <ac:spMk id="14" creationId="{3BB90F78-EA0C-0187-EE06-0ED46F0AA53D}"/>
          </ac:spMkLst>
        </pc:spChg>
        <pc:grpChg chg="add mod">
          <ac:chgData name="bretana1226@gmail.com" userId="34d28fbf11a0a344" providerId="LiveId" clId="{FA3B6688-6A4F-4E2A-BDE2-BC862DF1FB34}" dt="2022-09-16T16:46:51.628" v="15852" actId="1076"/>
          <ac:grpSpMkLst>
            <pc:docMk/>
            <pc:sldMk cId="1868489954" sldId="481"/>
            <ac:grpSpMk id="11" creationId="{21163814-882E-3CD1-27D2-C87F4BA58211}"/>
          </ac:grpSpMkLst>
        </pc:grpChg>
        <pc:picChg chg="add mod modCrop">
          <ac:chgData name="bretana1226@gmail.com" userId="34d28fbf11a0a344" providerId="LiveId" clId="{FA3B6688-6A4F-4E2A-BDE2-BC862DF1FB34}" dt="2022-09-16T16:46:41.923" v="15850" actId="732"/>
          <ac:picMkLst>
            <pc:docMk/>
            <pc:sldMk cId="1868489954" sldId="481"/>
            <ac:picMk id="2" creationId="{BDC63A97-8452-B034-882B-9DB8921EE1C4}"/>
          </ac:picMkLst>
        </pc:picChg>
        <pc:picChg chg="add mod modCrop">
          <ac:chgData name="bretana1226@gmail.com" userId="34d28fbf11a0a344" providerId="LiveId" clId="{FA3B6688-6A4F-4E2A-BDE2-BC862DF1FB34}" dt="2022-09-16T15:10:57.081" v="15413" actId="208"/>
          <ac:picMkLst>
            <pc:docMk/>
            <pc:sldMk cId="1868489954" sldId="481"/>
            <ac:picMk id="4" creationId="{8589F158-91C4-4311-BD8A-216AFEC1BABA}"/>
          </ac:picMkLst>
        </pc:picChg>
        <pc:picChg chg="del">
          <ac:chgData name="bretana1226@gmail.com" userId="34d28fbf11a0a344" providerId="LiveId" clId="{FA3B6688-6A4F-4E2A-BDE2-BC862DF1FB34}" dt="2022-09-15T23:05:15.197" v="15053" actId="478"/>
          <ac:picMkLst>
            <pc:docMk/>
            <pc:sldMk cId="1868489954" sldId="481"/>
            <ac:picMk id="9" creationId="{46D150F0-05E6-B791-9E7C-9ACD343E2C73}"/>
          </ac:picMkLst>
        </pc:picChg>
        <pc:picChg chg="add mod modCrop">
          <ac:chgData name="bretana1226@gmail.com" userId="34d28fbf11a0a344" providerId="LiveId" clId="{FA3B6688-6A4F-4E2A-BDE2-BC862DF1FB34}" dt="2022-09-16T15:10:57.081" v="15413" actId="208"/>
          <ac:picMkLst>
            <pc:docMk/>
            <pc:sldMk cId="1868489954" sldId="481"/>
            <ac:picMk id="10" creationId="{180F88CF-EFED-2524-7617-7AD5331AEFBC}"/>
          </ac:picMkLst>
        </pc:picChg>
      </pc:sldChg>
      <pc:sldChg chg="addSp delSp modSp add mod ord">
        <pc:chgData name="bretana1226@gmail.com" userId="34d28fbf11a0a344" providerId="LiveId" clId="{FA3B6688-6A4F-4E2A-BDE2-BC862DF1FB34}" dt="2022-09-28T20:48:01.425" v="25616"/>
        <pc:sldMkLst>
          <pc:docMk/>
          <pc:sldMk cId="651094950" sldId="482"/>
        </pc:sldMkLst>
        <pc:spChg chg="mod">
          <ac:chgData name="bretana1226@gmail.com" userId="34d28fbf11a0a344" providerId="LiveId" clId="{FA3B6688-6A4F-4E2A-BDE2-BC862DF1FB34}" dt="2022-09-16T16:35:56.952" v="15611" actId="1076"/>
          <ac:spMkLst>
            <pc:docMk/>
            <pc:sldMk cId="651094950" sldId="482"/>
            <ac:spMk id="5" creationId="{9B95BD95-318D-B1E9-4F67-8602C0F66B8A}"/>
          </ac:spMkLst>
        </pc:spChg>
        <pc:spChg chg="mod">
          <ac:chgData name="bretana1226@gmail.com" userId="34d28fbf11a0a344" providerId="LiveId" clId="{FA3B6688-6A4F-4E2A-BDE2-BC862DF1FB34}" dt="2022-09-16T16:44:07.747" v="15840" actId="14100"/>
          <ac:spMkLst>
            <pc:docMk/>
            <pc:sldMk cId="651094950" sldId="482"/>
            <ac:spMk id="7" creationId="{3E174092-82D3-44E0-8948-4096232ED0A7}"/>
          </ac:spMkLst>
        </pc:spChg>
        <pc:spChg chg="del">
          <ac:chgData name="bretana1226@gmail.com" userId="34d28fbf11a0a344" providerId="LiveId" clId="{FA3B6688-6A4F-4E2A-BDE2-BC862DF1FB34}" dt="2022-09-16T15:18:30.153" v="15552" actId="478"/>
          <ac:spMkLst>
            <pc:docMk/>
            <pc:sldMk cId="651094950" sldId="482"/>
            <ac:spMk id="12" creationId="{3608701D-2406-D2CC-66E3-23F3852D4FB0}"/>
          </ac:spMkLst>
        </pc:spChg>
        <pc:spChg chg="mod">
          <ac:chgData name="bretana1226@gmail.com" userId="34d28fbf11a0a344" providerId="LiveId" clId="{FA3B6688-6A4F-4E2A-BDE2-BC862DF1FB34}" dt="2022-09-16T15:19:29.966" v="15557" actId="1076"/>
          <ac:spMkLst>
            <pc:docMk/>
            <pc:sldMk cId="651094950" sldId="482"/>
            <ac:spMk id="14" creationId="{3BB90F78-EA0C-0187-EE06-0ED46F0AA53D}"/>
          </ac:spMkLst>
        </pc:spChg>
        <pc:spChg chg="add mod">
          <ac:chgData name="bretana1226@gmail.com" userId="34d28fbf11a0a344" providerId="LiveId" clId="{FA3B6688-6A4F-4E2A-BDE2-BC862DF1FB34}" dt="2022-09-16T16:37:46.779" v="15620" actId="1582"/>
          <ac:spMkLst>
            <pc:docMk/>
            <pc:sldMk cId="651094950" sldId="482"/>
            <ac:spMk id="22" creationId="{0E7B4F32-E400-388F-5582-6C398E476D74}"/>
          </ac:spMkLst>
        </pc:spChg>
        <pc:spChg chg="add mod">
          <ac:chgData name="bretana1226@gmail.com" userId="34d28fbf11a0a344" providerId="LiveId" clId="{FA3B6688-6A4F-4E2A-BDE2-BC862DF1FB34}" dt="2022-09-16T16:40:17.349" v="15630" actId="14100"/>
          <ac:spMkLst>
            <pc:docMk/>
            <pc:sldMk cId="651094950" sldId="482"/>
            <ac:spMk id="25" creationId="{139F7134-7910-CF36-AC39-3611FDE51057}"/>
          </ac:spMkLst>
        </pc:spChg>
        <pc:spChg chg="add mod">
          <ac:chgData name="bretana1226@gmail.com" userId="34d28fbf11a0a344" providerId="LiveId" clId="{FA3B6688-6A4F-4E2A-BDE2-BC862DF1FB34}" dt="2022-09-16T16:45:29.225" v="15848" actId="115"/>
          <ac:spMkLst>
            <pc:docMk/>
            <pc:sldMk cId="651094950" sldId="482"/>
            <ac:spMk id="26" creationId="{ACD90F01-22A6-7CC8-1AC1-4B8E924D5F5D}"/>
          </ac:spMkLst>
        </pc:spChg>
        <pc:grpChg chg="del">
          <ac:chgData name="bretana1226@gmail.com" userId="34d28fbf11a0a344" providerId="LiveId" clId="{FA3B6688-6A4F-4E2A-BDE2-BC862DF1FB34}" dt="2022-09-16T15:18:25.876" v="15551" actId="478"/>
          <ac:grpSpMkLst>
            <pc:docMk/>
            <pc:sldMk cId="651094950" sldId="482"/>
            <ac:grpSpMk id="11" creationId="{21163814-882E-3CD1-27D2-C87F4BA58211}"/>
          </ac:grpSpMkLst>
        </pc:grpChg>
        <pc:picChg chg="mod modCrop">
          <ac:chgData name="bretana1226@gmail.com" userId="34d28fbf11a0a344" providerId="LiveId" clId="{FA3B6688-6A4F-4E2A-BDE2-BC862DF1FB34}" dt="2022-09-16T16:39:13.792" v="15624" actId="732"/>
          <ac:picMkLst>
            <pc:docMk/>
            <pc:sldMk cId="651094950" sldId="482"/>
            <ac:picMk id="2" creationId="{BDC63A97-8452-B034-882B-9DB8921EE1C4}"/>
          </ac:picMkLst>
        </pc:picChg>
        <pc:picChg chg="add mod">
          <ac:chgData name="bretana1226@gmail.com" userId="34d28fbf11a0a344" providerId="LiveId" clId="{FA3B6688-6A4F-4E2A-BDE2-BC862DF1FB34}" dt="2022-09-16T15:19:13.210" v="15556" actId="1076"/>
          <ac:picMkLst>
            <pc:docMk/>
            <pc:sldMk cId="651094950" sldId="482"/>
            <ac:picMk id="8" creationId="{26851920-2F9F-5335-6766-599B08F1D11A}"/>
          </ac:picMkLst>
        </pc:picChg>
        <pc:picChg chg="add mod modCrop">
          <ac:chgData name="bretana1226@gmail.com" userId="34d28fbf11a0a344" providerId="LiveId" clId="{FA3B6688-6A4F-4E2A-BDE2-BC862DF1FB34}" dt="2022-09-16T16:33:30.653" v="15602" actId="1582"/>
          <ac:picMkLst>
            <pc:docMk/>
            <pc:sldMk cId="651094950" sldId="482"/>
            <ac:picMk id="15" creationId="{ED9D9365-C2A9-5EE0-CB4D-F17E28A6F2A1}"/>
          </ac:picMkLst>
        </pc:picChg>
        <pc:picChg chg="add mod modCrop">
          <ac:chgData name="bretana1226@gmail.com" userId="34d28fbf11a0a344" providerId="LiveId" clId="{FA3B6688-6A4F-4E2A-BDE2-BC862DF1FB34}" dt="2022-09-16T16:37:09.150" v="15617" actId="1076"/>
          <ac:picMkLst>
            <pc:docMk/>
            <pc:sldMk cId="651094950" sldId="482"/>
            <ac:picMk id="17" creationId="{AE1A8872-B2AB-889A-246C-7448D24A13C8}"/>
          </ac:picMkLst>
        </pc:picChg>
        <pc:cxnChg chg="add mod">
          <ac:chgData name="bretana1226@gmail.com" userId="34d28fbf11a0a344" providerId="LiveId" clId="{FA3B6688-6A4F-4E2A-BDE2-BC862DF1FB34}" dt="2022-09-16T16:35:00.985" v="15607" actId="1582"/>
          <ac:cxnSpMkLst>
            <pc:docMk/>
            <pc:sldMk cId="651094950" sldId="482"/>
            <ac:cxnSpMk id="19" creationId="{6490C42E-801D-21BC-BCFE-CA8FADE0595A}"/>
          </ac:cxnSpMkLst>
        </pc:cxnChg>
        <pc:cxnChg chg="add mod">
          <ac:chgData name="bretana1226@gmail.com" userId="34d28fbf11a0a344" providerId="LiveId" clId="{FA3B6688-6A4F-4E2A-BDE2-BC862DF1FB34}" dt="2022-09-16T16:35:36.628" v="15610" actId="1582"/>
          <ac:cxnSpMkLst>
            <pc:docMk/>
            <pc:sldMk cId="651094950" sldId="482"/>
            <ac:cxnSpMk id="21" creationId="{07514FF5-4269-2B7C-78BE-CABC2F4CDC6E}"/>
          </ac:cxnSpMkLst>
        </pc:cxnChg>
        <pc:cxnChg chg="add mod">
          <ac:chgData name="bretana1226@gmail.com" userId="34d28fbf11a0a344" providerId="LiveId" clId="{FA3B6688-6A4F-4E2A-BDE2-BC862DF1FB34}" dt="2022-09-16T16:38:39.909" v="15623" actId="1582"/>
          <ac:cxnSpMkLst>
            <pc:docMk/>
            <pc:sldMk cId="651094950" sldId="482"/>
            <ac:cxnSpMk id="24" creationId="{764F984E-3128-1C68-32CD-6695B7F9AB91}"/>
          </ac:cxnSpMkLst>
        </pc:cxnChg>
      </pc:sldChg>
      <pc:sldChg chg="modSp add mod ord">
        <pc:chgData name="bretana1226@gmail.com" userId="34d28fbf11a0a344" providerId="LiveId" clId="{FA3B6688-6A4F-4E2A-BDE2-BC862DF1FB34}" dt="2022-09-16T20:54:06.039" v="16099" actId="20577"/>
        <pc:sldMkLst>
          <pc:docMk/>
          <pc:sldMk cId="1669733309" sldId="483"/>
        </pc:sldMkLst>
        <pc:spChg chg="mod">
          <ac:chgData name="bretana1226@gmail.com" userId="34d28fbf11a0a344" providerId="LiveId" clId="{FA3B6688-6A4F-4E2A-BDE2-BC862DF1FB34}" dt="2022-09-16T16:48:36.985" v="15861" actId="20577"/>
          <ac:spMkLst>
            <pc:docMk/>
            <pc:sldMk cId="1669733309" sldId="483"/>
            <ac:spMk id="14" creationId="{C15EE852-24F1-4643-8082-AB45CFF2BA10}"/>
          </ac:spMkLst>
        </pc:spChg>
        <pc:spChg chg="mod">
          <ac:chgData name="bretana1226@gmail.com" userId="34d28fbf11a0a344" providerId="LiveId" clId="{FA3B6688-6A4F-4E2A-BDE2-BC862DF1FB34}" dt="2022-09-16T20:54:06.039" v="16099" actId="20577"/>
          <ac:spMkLst>
            <pc:docMk/>
            <pc:sldMk cId="1669733309" sldId="483"/>
            <ac:spMk id="15" creationId="{4139825C-53C7-44F4-A064-9795CECD081B}"/>
          </ac:spMkLst>
        </pc:spChg>
      </pc:sldChg>
      <pc:sldChg chg="addSp delSp modSp add mod ord">
        <pc:chgData name="bretana1226@gmail.com" userId="34d28fbf11a0a344" providerId="LiveId" clId="{FA3B6688-6A4F-4E2A-BDE2-BC862DF1FB34}" dt="2022-09-19T21:28:20.997" v="19503" actId="1076"/>
        <pc:sldMkLst>
          <pc:docMk/>
          <pc:sldMk cId="2416001779" sldId="484"/>
        </pc:sldMkLst>
        <pc:spChg chg="del">
          <ac:chgData name="bretana1226@gmail.com" userId="34d28fbf11a0a344" providerId="LiveId" clId="{FA3B6688-6A4F-4E2A-BDE2-BC862DF1FB34}" dt="2022-09-16T16:50:55.942" v="16056" actId="478"/>
          <ac:spMkLst>
            <pc:docMk/>
            <pc:sldMk cId="2416001779" sldId="484"/>
            <ac:spMk id="5" creationId="{9B95BD95-318D-B1E9-4F67-8602C0F66B8A}"/>
          </ac:spMkLst>
        </pc:spChg>
        <pc:spChg chg="mod">
          <ac:chgData name="bretana1226@gmail.com" userId="34d28fbf11a0a344" providerId="LiveId" clId="{FA3B6688-6A4F-4E2A-BDE2-BC862DF1FB34}" dt="2022-09-19T21:28:20.997" v="19503" actId="1076"/>
          <ac:spMkLst>
            <pc:docMk/>
            <pc:sldMk cId="2416001779" sldId="484"/>
            <ac:spMk id="7" creationId="{3E174092-82D3-44E0-8948-4096232ED0A7}"/>
          </ac:spMkLst>
        </pc:spChg>
        <pc:spChg chg="add mod">
          <ac:chgData name="bretana1226@gmail.com" userId="34d28fbf11a0a344" providerId="LiveId" clId="{FA3B6688-6A4F-4E2A-BDE2-BC862DF1FB34}" dt="2022-09-19T17:48:28.682" v="17592" actId="115"/>
          <ac:spMkLst>
            <pc:docMk/>
            <pc:sldMk cId="2416001779" sldId="484"/>
            <ac:spMk id="8" creationId="{401B61FC-D685-2C19-3DF5-F9E3B208D7E9}"/>
          </ac:spMkLst>
        </pc:spChg>
        <pc:spChg chg="del">
          <ac:chgData name="bretana1226@gmail.com" userId="34d28fbf11a0a344" providerId="LiveId" clId="{FA3B6688-6A4F-4E2A-BDE2-BC862DF1FB34}" dt="2022-09-16T16:50:49.826" v="16053" actId="478"/>
          <ac:spMkLst>
            <pc:docMk/>
            <pc:sldMk cId="2416001779" sldId="484"/>
            <ac:spMk id="12" creationId="{3608701D-2406-D2CC-66E3-23F3852D4FB0}"/>
          </ac:spMkLst>
        </pc:spChg>
        <pc:spChg chg="del">
          <ac:chgData name="bretana1226@gmail.com" userId="34d28fbf11a0a344" providerId="LiveId" clId="{FA3B6688-6A4F-4E2A-BDE2-BC862DF1FB34}" dt="2022-09-16T16:50:52.186" v="16054" actId="478"/>
          <ac:spMkLst>
            <pc:docMk/>
            <pc:sldMk cId="2416001779" sldId="484"/>
            <ac:spMk id="14" creationId="{3BB90F78-EA0C-0187-EE06-0ED46F0AA53D}"/>
          </ac:spMkLst>
        </pc:spChg>
        <pc:grpChg chg="del">
          <ac:chgData name="bretana1226@gmail.com" userId="34d28fbf11a0a344" providerId="LiveId" clId="{FA3B6688-6A4F-4E2A-BDE2-BC862DF1FB34}" dt="2022-09-16T16:50:47.669" v="16052" actId="478"/>
          <ac:grpSpMkLst>
            <pc:docMk/>
            <pc:sldMk cId="2416001779" sldId="484"/>
            <ac:grpSpMk id="11" creationId="{21163814-882E-3CD1-27D2-C87F4BA58211}"/>
          </ac:grpSpMkLst>
        </pc:grpChg>
        <pc:picChg chg="del">
          <ac:chgData name="bretana1226@gmail.com" userId="34d28fbf11a0a344" providerId="LiveId" clId="{FA3B6688-6A4F-4E2A-BDE2-BC862DF1FB34}" dt="2022-09-16T16:50:53.464" v="16055" actId="478"/>
          <ac:picMkLst>
            <pc:docMk/>
            <pc:sldMk cId="2416001779" sldId="484"/>
            <ac:picMk id="2" creationId="{BDC63A97-8452-B034-882B-9DB8921EE1C4}"/>
          </ac:picMkLst>
        </pc:picChg>
        <pc:picChg chg="add mod modCrop">
          <ac:chgData name="bretana1226@gmail.com" userId="34d28fbf11a0a344" providerId="LiveId" clId="{FA3B6688-6A4F-4E2A-BDE2-BC862DF1FB34}" dt="2022-09-19T17:07:17.895" v="16859" actId="14100"/>
          <ac:picMkLst>
            <pc:docMk/>
            <pc:sldMk cId="2416001779" sldId="484"/>
            <ac:picMk id="3" creationId="{CF695A8B-5DBA-3483-E23D-86BECD14D62B}"/>
          </ac:picMkLst>
        </pc:picChg>
        <pc:picChg chg="add del mod modCrop">
          <ac:chgData name="bretana1226@gmail.com" userId="34d28fbf11a0a344" providerId="LiveId" clId="{FA3B6688-6A4F-4E2A-BDE2-BC862DF1FB34}" dt="2022-09-19T17:06:17.451" v="16850" actId="478"/>
          <ac:picMkLst>
            <pc:docMk/>
            <pc:sldMk cId="2416001779" sldId="484"/>
            <ac:picMk id="5" creationId="{935C939A-1282-3B41-56BD-6B0DB68E83AA}"/>
          </ac:picMkLst>
        </pc:picChg>
        <pc:picChg chg="add mod modCrop">
          <ac:chgData name="bretana1226@gmail.com" userId="34d28fbf11a0a344" providerId="LiveId" clId="{FA3B6688-6A4F-4E2A-BDE2-BC862DF1FB34}" dt="2022-09-19T17:07:09.566" v="16857" actId="1076"/>
          <ac:picMkLst>
            <pc:docMk/>
            <pc:sldMk cId="2416001779" sldId="484"/>
            <ac:picMk id="10" creationId="{261AC3D2-DDAD-AD69-8DA0-5C96DEF3419C}"/>
          </ac:picMkLst>
        </pc:picChg>
        <pc:picChg chg="add del mod modCrop">
          <ac:chgData name="bretana1226@gmail.com" userId="34d28fbf11a0a344" providerId="LiveId" clId="{FA3B6688-6A4F-4E2A-BDE2-BC862DF1FB34}" dt="2022-09-19T00:29:57.204" v="16253" actId="478"/>
          <ac:picMkLst>
            <pc:docMk/>
            <pc:sldMk cId="2416001779" sldId="484"/>
            <ac:picMk id="15" creationId="{85CF7F9E-4F37-3098-1466-0C631C450D9A}"/>
          </ac:picMkLst>
        </pc:picChg>
        <pc:picChg chg="add del mod modCrop">
          <ac:chgData name="bretana1226@gmail.com" userId="34d28fbf11a0a344" providerId="LiveId" clId="{FA3B6688-6A4F-4E2A-BDE2-BC862DF1FB34}" dt="2022-09-19T00:29:56.072" v="16252" actId="478"/>
          <ac:picMkLst>
            <pc:docMk/>
            <pc:sldMk cId="2416001779" sldId="484"/>
            <ac:picMk id="17" creationId="{24192240-2C6D-E849-B22C-084F8D238FC4}"/>
          </ac:picMkLst>
        </pc:picChg>
        <pc:picChg chg="add del mod modCrop">
          <ac:chgData name="bretana1226@gmail.com" userId="34d28fbf11a0a344" providerId="LiveId" clId="{FA3B6688-6A4F-4E2A-BDE2-BC862DF1FB34}" dt="2022-09-19T00:29:55.054" v="16251" actId="478"/>
          <ac:picMkLst>
            <pc:docMk/>
            <pc:sldMk cId="2416001779" sldId="484"/>
            <ac:picMk id="19" creationId="{F6366A08-2626-B5EA-5A3E-01DD58759CA6}"/>
          </ac:picMkLst>
        </pc:picChg>
      </pc:sldChg>
      <pc:sldChg chg="addSp delSp modSp add mod ord setBg">
        <pc:chgData name="bretana1226@gmail.com" userId="34d28fbf11a0a344" providerId="LiveId" clId="{FA3B6688-6A4F-4E2A-BDE2-BC862DF1FB34}" dt="2022-09-20T14:54:12.520" v="20224" actId="20577"/>
        <pc:sldMkLst>
          <pc:docMk/>
          <pc:sldMk cId="793500755" sldId="485"/>
        </pc:sldMkLst>
        <pc:spChg chg="ord">
          <ac:chgData name="bretana1226@gmail.com" userId="34d28fbf11a0a344" providerId="LiveId" clId="{FA3B6688-6A4F-4E2A-BDE2-BC862DF1FB34}" dt="2022-09-19T00:35:53.090" v="16308" actId="26606"/>
          <ac:spMkLst>
            <pc:docMk/>
            <pc:sldMk cId="793500755" sldId="485"/>
            <ac:spMk id="6" creationId="{705C33DF-36C9-49E9-B48D-A320B179C4D4}"/>
          </ac:spMkLst>
        </pc:spChg>
        <pc:spChg chg="mod">
          <ac:chgData name="bretana1226@gmail.com" userId="34d28fbf11a0a344" providerId="LiveId" clId="{FA3B6688-6A4F-4E2A-BDE2-BC862DF1FB34}" dt="2022-09-20T14:54:12.520" v="20224" actId="20577"/>
          <ac:spMkLst>
            <pc:docMk/>
            <pc:sldMk cId="793500755" sldId="485"/>
            <ac:spMk id="7" creationId="{3E174092-82D3-44E0-8948-4096232ED0A7}"/>
          </ac:spMkLst>
        </pc:spChg>
        <pc:spChg chg="del">
          <ac:chgData name="bretana1226@gmail.com" userId="34d28fbf11a0a344" providerId="LiveId" clId="{FA3B6688-6A4F-4E2A-BDE2-BC862DF1FB34}" dt="2022-09-19T00:24:44.796" v="16128" actId="931"/>
          <ac:spMkLst>
            <pc:docMk/>
            <pc:sldMk cId="793500755" sldId="485"/>
            <ac:spMk id="8" creationId="{401B61FC-D685-2C19-3DF5-F9E3B208D7E9}"/>
          </ac:spMkLst>
        </pc:spChg>
        <pc:spChg chg="add mod ord">
          <ac:chgData name="bretana1226@gmail.com" userId="34d28fbf11a0a344" providerId="LiveId" clId="{FA3B6688-6A4F-4E2A-BDE2-BC862DF1FB34}" dt="2022-09-20T14:53:56.691" v="20222" actId="115"/>
          <ac:spMkLst>
            <pc:docMk/>
            <pc:sldMk cId="793500755" sldId="485"/>
            <ac:spMk id="9" creationId="{828A1360-BF8D-11EE-082C-8990B31D6496}"/>
          </ac:spMkLst>
        </pc:spChg>
        <pc:spChg chg="add del mod">
          <ac:chgData name="bretana1226@gmail.com" userId="34d28fbf11a0a344" providerId="LiveId" clId="{FA3B6688-6A4F-4E2A-BDE2-BC862DF1FB34}" dt="2022-09-20T14:51:33.184" v="20204" actId="931"/>
          <ac:spMkLst>
            <pc:docMk/>
            <pc:sldMk cId="793500755" sldId="485"/>
            <ac:spMk id="11" creationId="{5457ECA1-69BE-7CFE-1651-A830D63E167C}"/>
          </ac:spMkLst>
        </pc:spChg>
        <pc:spChg chg="ord">
          <ac:chgData name="bretana1226@gmail.com" userId="34d28fbf11a0a344" providerId="LiveId" clId="{FA3B6688-6A4F-4E2A-BDE2-BC862DF1FB34}" dt="2022-09-19T00:35:53.090" v="16308" actId="26606"/>
          <ac:spMkLst>
            <pc:docMk/>
            <pc:sldMk cId="793500755" sldId="485"/>
            <ac:spMk id="13" creationId="{8611129D-D2A4-F196-FD4F-ABDD7B131F6D}"/>
          </ac:spMkLst>
        </pc:spChg>
        <pc:spChg chg="add del">
          <ac:chgData name="bretana1226@gmail.com" userId="34d28fbf11a0a344" providerId="LiveId" clId="{FA3B6688-6A4F-4E2A-BDE2-BC862DF1FB34}" dt="2022-09-19T00:35:53.090" v="16308" actId="26606"/>
          <ac:spMkLst>
            <pc:docMk/>
            <pc:sldMk cId="793500755" sldId="485"/>
            <ac:spMk id="18" creationId="{82184FF4-7029-4ED7-813A-192E60608764}"/>
          </ac:spMkLst>
        </pc:spChg>
        <pc:spChg chg="add del">
          <ac:chgData name="bretana1226@gmail.com" userId="34d28fbf11a0a344" providerId="LiveId" clId="{FA3B6688-6A4F-4E2A-BDE2-BC862DF1FB34}" dt="2022-09-19T00:35:53.090" v="16308" actId="26606"/>
          <ac:spMkLst>
            <pc:docMk/>
            <pc:sldMk cId="793500755" sldId="485"/>
            <ac:spMk id="20" creationId="{AAA7AB09-557C-41AD-9113-FF9F68FA1035}"/>
          </ac:spMkLst>
        </pc:spChg>
        <pc:spChg chg="add del">
          <ac:chgData name="bretana1226@gmail.com" userId="34d28fbf11a0a344" providerId="LiveId" clId="{FA3B6688-6A4F-4E2A-BDE2-BC862DF1FB34}" dt="2022-09-19T00:35:53.090" v="16308" actId="26606"/>
          <ac:spMkLst>
            <pc:docMk/>
            <pc:sldMk cId="793500755" sldId="485"/>
            <ac:spMk id="22" creationId="{EF99ECAA-1F11-4937-BBA6-51935AB44C9D}"/>
          </ac:spMkLst>
        </pc:spChg>
        <pc:spChg chg="add del">
          <ac:chgData name="bretana1226@gmail.com" userId="34d28fbf11a0a344" providerId="LiveId" clId="{FA3B6688-6A4F-4E2A-BDE2-BC862DF1FB34}" dt="2022-09-19T00:35:53.090" v="16308" actId="26606"/>
          <ac:spMkLst>
            <pc:docMk/>
            <pc:sldMk cId="793500755" sldId="485"/>
            <ac:spMk id="30" creationId="{1DB043B4-68C6-45B9-82AC-A5800EADB8DB}"/>
          </ac:spMkLst>
        </pc:spChg>
        <pc:spChg chg="add del">
          <ac:chgData name="bretana1226@gmail.com" userId="34d28fbf11a0a344" providerId="LiveId" clId="{FA3B6688-6A4F-4E2A-BDE2-BC862DF1FB34}" dt="2022-09-19T00:35:53.090" v="16308" actId="26606"/>
          <ac:spMkLst>
            <pc:docMk/>
            <pc:sldMk cId="793500755" sldId="485"/>
            <ac:spMk id="32" creationId="{5337EA23-6703-4C96-9EEB-A408CBDD67BD}"/>
          </ac:spMkLst>
        </pc:spChg>
        <pc:grpChg chg="add del">
          <ac:chgData name="bretana1226@gmail.com" userId="34d28fbf11a0a344" providerId="LiveId" clId="{FA3B6688-6A4F-4E2A-BDE2-BC862DF1FB34}" dt="2022-09-19T00:35:53.090" v="16308" actId="26606"/>
          <ac:grpSpMkLst>
            <pc:docMk/>
            <pc:sldMk cId="793500755" sldId="485"/>
            <ac:grpSpMk id="24" creationId="{79DE9FAB-6BBA-4CFE-B67D-77B47F01ECA4}"/>
          </ac:grpSpMkLst>
        </pc:grpChg>
        <pc:picChg chg="add del mod">
          <ac:chgData name="bretana1226@gmail.com" userId="34d28fbf11a0a344" providerId="LiveId" clId="{FA3B6688-6A4F-4E2A-BDE2-BC862DF1FB34}" dt="2022-09-20T14:46:59.993" v="20198" actId="478"/>
          <ac:picMkLst>
            <pc:docMk/>
            <pc:sldMk cId="793500755" sldId="485"/>
            <ac:picMk id="3" creationId="{41FD8932-1CA7-1C72-56B7-8781AF703471}"/>
          </ac:picMkLst>
        </pc:picChg>
        <pc:picChg chg="add mod">
          <ac:chgData name="bretana1226@gmail.com" userId="34d28fbf11a0a344" providerId="LiveId" clId="{FA3B6688-6A4F-4E2A-BDE2-BC862DF1FB34}" dt="2022-09-20T14:53:04.970" v="20216" actId="1076"/>
          <ac:picMkLst>
            <pc:docMk/>
            <pc:sldMk cId="793500755" sldId="485"/>
            <ac:picMk id="14" creationId="{8C214352-27F1-40DC-825B-FF0D9E911CA0}"/>
          </ac:picMkLst>
        </pc:picChg>
        <pc:picChg chg="del">
          <ac:chgData name="bretana1226@gmail.com" userId="34d28fbf11a0a344" providerId="LiveId" clId="{FA3B6688-6A4F-4E2A-BDE2-BC862DF1FB34}" dt="2022-09-18T23:15:47.630" v="16127" actId="478"/>
          <ac:picMkLst>
            <pc:docMk/>
            <pc:sldMk cId="793500755" sldId="485"/>
            <ac:picMk id="15" creationId="{85CF7F9E-4F37-3098-1466-0C631C450D9A}"/>
          </ac:picMkLst>
        </pc:picChg>
        <pc:picChg chg="del">
          <ac:chgData name="bretana1226@gmail.com" userId="34d28fbf11a0a344" providerId="LiveId" clId="{FA3B6688-6A4F-4E2A-BDE2-BC862DF1FB34}" dt="2022-09-18T23:15:45.422" v="16126" actId="478"/>
          <ac:picMkLst>
            <pc:docMk/>
            <pc:sldMk cId="793500755" sldId="485"/>
            <ac:picMk id="17" creationId="{24192240-2C6D-E849-B22C-084F8D238FC4}"/>
          </ac:picMkLst>
        </pc:picChg>
        <pc:picChg chg="del">
          <ac:chgData name="bretana1226@gmail.com" userId="34d28fbf11a0a344" providerId="LiveId" clId="{FA3B6688-6A4F-4E2A-BDE2-BC862DF1FB34}" dt="2022-09-18T23:15:43.961" v="16125" actId="478"/>
          <ac:picMkLst>
            <pc:docMk/>
            <pc:sldMk cId="793500755" sldId="485"/>
            <ac:picMk id="19" creationId="{F6366A08-2626-B5EA-5A3E-01DD58759CA6}"/>
          </ac:picMkLst>
        </pc:picChg>
        <pc:cxnChg chg="add mod ord">
          <ac:chgData name="bretana1226@gmail.com" userId="34d28fbf11a0a344" providerId="LiveId" clId="{FA3B6688-6A4F-4E2A-BDE2-BC862DF1FB34}" dt="2022-09-20T14:53:15.190" v="20217" actId="1076"/>
          <ac:cxnSpMkLst>
            <pc:docMk/>
            <pc:sldMk cId="793500755" sldId="485"/>
            <ac:cxnSpMk id="5" creationId="{B0690535-2A83-2E41-85BC-A75D8D525254}"/>
          </ac:cxnSpMkLst>
        </pc:cxnChg>
      </pc:sldChg>
      <pc:sldChg chg="addSp delSp modSp add mod">
        <pc:chgData name="bretana1226@gmail.com" userId="34d28fbf11a0a344" providerId="LiveId" clId="{FA3B6688-6A4F-4E2A-BDE2-BC862DF1FB34}" dt="2022-09-20T14:55:48.209" v="20239" actId="115"/>
        <pc:sldMkLst>
          <pc:docMk/>
          <pc:sldMk cId="3883501143" sldId="486"/>
        </pc:sldMkLst>
        <pc:spChg chg="add del mod">
          <ac:chgData name="bretana1226@gmail.com" userId="34d28fbf11a0a344" providerId="LiveId" clId="{FA3B6688-6A4F-4E2A-BDE2-BC862DF1FB34}" dt="2022-09-19T00:26:06.050" v="16210" actId="931"/>
          <ac:spMkLst>
            <pc:docMk/>
            <pc:sldMk cId="3883501143" sldId="486"/>
            <ac:spMk id="4" creationId="{3166062D-C70E-659A-4D0C-F000A0C088E7}"/>
          </ac:spMkLst>
        </pc:spChg>
        <pc:spChg chg="mod">
          <ac:chgData name="bretana1226@gmail.com" userId="34d28fbf11a0a344" providerId="LiveId" clId="{FA3B6688-6A4F-4E2A-BDE2-BC862DF1FB34}" dt="2022-09-20T00:28:08.295" v="20179" actId="14100"/>
          <ac:spMkLst>
            <pc:docMk/>
            <pc:sldMk cId="3883501143" sldId="486"/>
            <ac:spMk id="7" creationId="{3E174092-82D3-44E0-8948-4096232ED0A7}"/>
          </ac:spMkLst>
        </pc:spChg>
        <pc:spChg chg="add mod ord">
          <ac:chgData name="bretana1226@gmail.com" userId="34d28fbf11a0a344" providerId="LiveId" clId="{FA3B6688-6A4F-4E2A-BDE2-BC862DF1FB34}" dt="2022-09-20T14:55:48.209" v="20239" actId="115"/>
          <ac:spMkLst>
            <pc:docMk/>
            <pc:sldMk cId="3883501143" sldId="486"/>
            <ac:spMk id="10" creationId="{693B8828-7E4D-D3F2-E376-0D2BAC10A21A}"/>
          </ac:spMkLst>
        </pc:spChg>
        <pc:spChg chg="add del mod">
          <ac:chgData name="bretana1226@gmail.com" userId="34d28fbf11a0a344" providerId="LiveId" clId="{FA3B6688-6A4F-4E2A-BDE2-BC862DF1FB34}" dt="2022-09-20T14:52:07.123" v="20206" actId="931"/>
          <ac:spMkLst>
            <pc:docMk/>
            <pc:sldMk cId="3883501143" sldId="486"/>
            <ac:spMk id="12" creationId="{AADF54FC-D2B0-69AE-5A27-FAAF674C3DD6}"/>
          </ac:spMkLst>
        </pc:spChg>
        <pc:picChg chg="del">
          <ac:chgData name="bretana1226@gmail.com" userId="34d28fbf11a0a344" providerId="LiveId" clId="{FA3B6688-6A4F-4E2A-BDE2-BC862DF1FB34}" dt="2022-09-19T00:25:39.350" v="16199" actId="478"/>
          <ac:picMkLst>
            <pc:docMk/>
            <pc:sldMk cId="3883501143" sldId="486"/>
            <ac:picMk id="3" creationId="{41FD8932-1CA7-1C72-56B7-8781AF703471}"/>
          </ac:picMkLst>
        </pc:picChg>
        <pc:picChg chg="add del mod">
          <ac:chgData name="bretana1226@gmail.com" userId="34d28fbf11a0a344" providerId="LiveId" clId="{FA3B6688-6A4F-4E2A-BDE2-BC862DF1FB34}" dt="2022-09-20T14:47:16.180" v="20201" actId="478"/>
          <ac:picMkLst>
            <pc:docMk/>
            <pc:sldMk cId="3883501143" sldId="486"/>
            <ac:picMk id="8" creationId="{9DDD2E1D-EEB8-C0DF-B6CE-DE1447FB5843}"/>
          </ac:picMkLst>
        </pc:picChg>
        <pc:picChg chg="add mod">
          <ac:chgData name="bretana1226@gmail.com" userId="34d28fbf11a0a344" providerId="LiveId" clId="{FA3B6688-6A4F-4E2A-BDE2-BC862DF1FB34}" dt="2022-09-20T14:54:59.042" v="20229" actId="14100"/>
          <ac:picMkLst>
            <pc:docMk/>
            <pc:sldMk cId="3883501143" sldId="486"/>
            <ac:picMk id="15" creationId="{BC8CC20C-F4C8-27FF-AD9D-3E7041B158A0}"/>
          </ac:picMkLst>
        </pc:picChg>
        <pc:cxnChg chg="add mod ord">
          <ac:chgData name="bretana1226@gmail.com" userId="34d28fbf11a0a344" providerId="LiveId" clId="{FA3B6688-6A4F-4E2A-BDE2-BC862DF1FB34}" dt="2022-09-20T14:55:16.086" v="20233" actId="1076"/>
          <ac:cxnSpMkLst>
            <pc:docMk/>
            <pc:sldMk cId="3883501143" sldId="486"/>
            <ac:cxnSpMk id="9" creationId="{BD4C71CE-AF49-77ED-9C47-4E64D6C514FC}"/>
          </ac:cxnSpMkLst>
        </pc:cxnChg>
      </pc:sldChg>
      <pc:sldChg chg="modSp mod">
        <pc:chgData name="bretana1226@gmail.com" userId="34d28fbf11a0a344" providerId="LiveId" clId="{FA3B6688-6A4F-4E2A-BDE2-BC862DF1FB34}" dt="2022-09-19T21:27:40.317" v="19478" actId="20577"/>
        <pc:sldMkLst>
          <pc:docMk/>
          <pc:sldMk cId="3043412983" sldId="487"/>
        </pc:sldMkLst>
        <pc:spChg chg="mod">
          <ac:chgData name="bretana1226@gmail.com" userId="34d28fbf11a0a344" providerId="LiveId" clId="{FA3B6688-6A4F-4E2A-BDE2-BC862DF1FB34}" dt="2022-09-19T21:27:40.317" v="19478" actId="20577"/>
          <ac:spMkLst>
            <pc:docMk/>
            <pc:sldMk cId="3043412983" sldId="487"/>
            <ac:spMk id="14" creationId="{C15EE852-24F1-4643-8082-AB45CFF2BA10}"/>
          </ac:spMkLst>
        </pc:spChg>
        <pc:spChg chg="mod">
          <ac:chgData name="bretana1226@gmail.com" userId="34d28fbf11a0a344" providerId="LiveId" clId="{FA3B6688-6A4F-4E2A-BDE2-BC862DF1FB34}" dt="2022-09-19T16:11:03.596" v="16838" actId="20577"/>
          <ac:spMkLst>
            <pc:docMk/>
            <pc:sldMk cId="3043412983" sldId="487"/>
            <ac:spMk id="15" creationId="{4139825C-53C7-44F4-A064-9795CECD081B}"/>
          </ac:spMkLst>
        </pc:spChg>
      </pc:sldChg>
      <pc:sldChg chg="addSp delSp modSp add mod">
        <pc:chgData name="bretana1226@gmail.com" userId="34d28fbf11a0a344" providerId="LiveId" clId="{FA3B6688-6A4F-4E2A-BDE2-BC862DF1FB34}" dt="2022-09-23T18:33:33.388" v="23323" actId="20577"/>
        <pc:sldMkLst>
          <pc:docMk/>
          <pc:sldMk cId="3876817936" sldId="488"/>
        </pc:sldMkLst>
        <pc:spChg chg="mod">
          <ac:chgData name="bretana1226@gmail.com" userId="34d28fbf11a0a344" providerId="LiveId" clId="{FA3B6688-6A4F-4E2A-BDE2-BC862DF1FB34}" dt="2022-09-19T21:29:05.078" v="19528" actId="1076"/>
          <ac:spMkLst>
            <pc:docMk/>
            <pc:sldMk cId="3876817936" sldId="488"/>
            <ac:spMk id="7" creationId="{3E174092-82D3-44E0-8948-4096232ED0A7}"/>
          </ac:spMkLst>
        </pc:spChg>
        <pc:spChg chg="mod">
          <ac:chgData name="bretana1226@gmail.com" userId="34d28fbf11a0a344" providerId="LiveId" clId="{FA3B6688-6A4F-4E2A-BDE2-BC862DF1FB34}" dt="2022-09-23T18:33:33.388" v="23323" actId="20577"/>
          <ac:spMkLst>
            <pc:docMk/>
            <pc:sldMk cId="3876817936" sldId="488"/>
            <ac:spMk id="8" creationId="{401B61FC-D685-2C19-3DF5-F9E3B208D7E9}"/>
          </ac:spMkLst>
        </pc:spChg>
        <pc:picChg chg="del">
          <ac:chgData name="bretana1226@gmail.com" userId="34d28fbf11a0a344" providerId="LiveId" clId="{FA3B6688-6A4F-4E2A-BDE2-BC862DF1FB34}" dt="2022-09-19T17:10:45.763" v="17057" actId="478"/>
          <ac:picMkLst>
            <pc:docMk/>
            <pc:sldMk cId="3876817936" sldId="488"/>
            <ac:picMk id="3" creationId="{CF695A8B-5DBA-3483-E23D-86BECD14D62B}"/>
          </ac:picMkLst>
        </pc:picChg>
        <pc:picChg chg="add mod modCrop">
          <ac:chgData name="bretana1226@gmail.com" userId="34d28fbf11a0a344" providerId="LiveId" clId="{FA3B6688-6A4F-4E2A-BDE2-BC862DF1FB34}" dt="2022-09-19T17:22:28.349" v="17152" actId="14100"/>
          <ac:picMkLst>
            <pc:docMk/>
            <pc:sldMk cId="3876817936" sldId="488"/>
            <ac:picMk id="4" creationId="{8E72E865-F879-44C8-D0A0-F778628B384A}"/>
          </ac:picMkLst>
        </pc:picChg>
        <pc:picChg chg="add mod modCrop">
          <ac:chgData name="bretana1226@gmail.com" userId="34d28fbf11a0a344" providerId="LiveId" clId="{FA3B6688-6A4F-4E2A-BDE2-BC862DF1FB34}" dt="2022-09-19T17:34:54.107" v="17464" actId="1076"/>
          <ac:picMkLst>
            <pc:docMk/>
            <pc:sldMk cId="3876817936" sldId="488"/>
            <ac:picMk id="9" creationId="{50D24848-1A65-5C4B-5AB4-9A93579DBE89}"/>
          </ac:picMkLst>
        </pc:picChg>
        <pc:picChg chg="del">
          <ac:chgData name="bretana1226@gmail.com" userId="34d28fbf11a0a344" providerId="LiveId" clId="{FA3B6688-6A4F-4E2A-BDE2-BC862DF1FB34}" dt="2022-09-19T17:34:27.182" v="17459" actId="478"/>
          <ac:picMkLst>
            <pc:docMk/>
            <pc:sldMk cId="3876817936" sldId="488"/>
            <ac:picMk id="10" creationId="{261AC3D2-DDAD-AD69-8DA0-5C96DEF3419C}"/>
          </ac:picMkLst>
        </pc:picChg>
      </pc:sldChg>
      <pc:sldChg chg="modSp mod ord">
        <pc:chgData name="bretana1226@gmail.com" userId="34d28fbf11a0a344" providerId="LiveId" clId="{FA3B6688-6A4F-4E2A-BDE2-BC862DF1FB34}" dt="2022-09-28T20:49:28.044" v="25626"/>
        <pc:sldMkLst>
          <pc:docMk/>
          <pc:sldMk cId="3072985607" sldId="489"/>
        </pc:sldMkLst>
        <pc:spChg chg="mod">
          <ac:chgData name="bretana1226@gmail.com" userId="34d28fbf11a0a344" providerId="LiveId" clId="{FA3B6688-6A4F-4E2A-BDE2-BC862DF1FB34}" dt="2022-09-19T20:08:46.182" v="17654" actId="20577"/>
          <ac:spMkLst>
            <pc:docMk/>
            <pc:sldMk cId="3072985607" sldId="489"/>
            <ac:spMk id="14" creationId="{C15EE852-24F1-4643-8082-AB45CFF2BA10}"/>
          </ac:spMkLst>
        </pc:spChg>
        <pc:spChg chg="mod">
          <ac:chgData name="bretana1226@gmail.com" userId="34d28fbf11a0a344" providerId="LiveId" clId="{FA3B6688-6A4F-4E2A-BDE2-BC862DF1FB34}" dt="2022-09-28T20:49:28.044" v="25626"/>
          <ac:spMkLst>
            <pc:docMk/>
            <pc:sldMk cId="3072985607" sldId="489"/>
            <ac:spMk id="15" creationId="{4139825C-53C7-44F4-A064-9795CECD081B}"/>
          </ac:spMkLst>
        </pc:spChg>
      </pc:sldChg>
      <pc:sldChg chg="addSp delSp modSp mod ord">
        <pc:chgData name="bretana1226@gmail.com" userId="34d28fbf11a0a344" providerId="LiveId" clId="{FA3B6688-6A4F-4E2A-BDE2-BC862DF1FB34}" dt="2022-09-28T20:48:27.915" v="25618"/>
        <pc:sldMkLst>
          <pc:docMk/>
          <pc:sldMk cId="159971788" sldId="490"/>
        </pc:sldMkLst>
        <pc:spChg chg="add del mod">
          <ac:chgData name="bretana1226@gmail.com" userId="34d28fbf11a0a344" providerId="LiveId" clId="{FA3B6688-6A4F-4E2A-BDE2-BC862DF1FB34}" dt="2022-09-19T20:13:13.585" v="18006" actId="931"/>
          <ac:spMkLst>
            <pc:docMk/>
            <pc:sldMk cId="159971788" sldId="490"/>
            <ac:spMk id="4" creationId="{77E92EA1-479D-6480-70BB-C654CF45381C}"/>
          </ac:spMkLst>
        </pc:spChg>
        <pc:spChg chg="del">
          <ac:chgData name="bretana1226@gmail.com" userId="34d28fbf11a0a344" providerId="LiveId" clId="{FA3B6688-6A4F-4E2A-BDE2-BC862DF1FB34}" dt="2022-09-19T20:11:58.747" v="18000" actId="478"/>
          <ac:spMkLst>
            <pc:docMk/>
            <pc:sldMk cId="159971788" sldId="490"/>
            <ac:spMk id="5" creationId="{9B95BD95-318D-B1E9-4F67-8602C0F66B8A}"/>
          </ac:spMkLst>
        </pc:spChg>
        <pc:spChg chg="mod">
          <ac:chgData name="bretana1226@gmail.com" userId="34d28fbf11a0a344" providerId="LiveId" clId="{FA3B6688-6A4F-4E2A-BDE2-BC862DF1FB34}" dt="2022-09-19T21:09:54.446" v="19228" actId="20577"/>
          <ac:spMkLst>
            <pc:docMk/>
            <pc:sldMk cId="159971788" sldId="490"/>
            <ac:spMk id="7" creationId="{3E174092-82D3-44E0-8948-4096232ED0A7}"/>
          </ac:spMkLst>
        </pc:spChg>
        <pc:spChg chg="add mod">
          <ac:chgData name="bretana1226@gmail.com" userId="34d28fbf11a0a344" providerId="LiveId" clId="{FA3B6688-6A4F-4E2A-BDE2-BC862DF1FB34}" dt="2022-09-19T21:26:43.576" v="19468" actId="115"/>
          <ac:spMkLst>
            <pc:docMk/>
            <pc:sldMk cId="159971788" sldId="490"/>
            <ac:spMk id="11" creationId="{D2B475F4-CED3-C0AE-A1A3-4FADC3A8F7AB}"/>
          </ac:spMkLst>
        </pc:spChg>
        <pc:spChg chg="add mod">
          <ac:chgData name="bretana1226@gmail.com" userId="34d28fbf11a0a344" providerId="LiveId" clId="{FA3B6688-6A4F-4E2A-BDE2-BC862DF1FB34}" dt="2022-09-19T21:25:10.189" v="19439" actId="20577"/>
          <ac:spMkLst>
            <pc:docMk/>
            <pc:sldMk cId="159971788" sldId="490"/>
            <ac:spMk id="12" creationId="{3FC4F04C-0EC3-1546-4599-A6C324F39561}"/>
          </ac:spMkLst>
        </pc:spChg>
        <pc:spChg chg="del">
          <ac:chgData name="bretana1226@gmail.com" userId="34d28fbf11a0a344" providerId="LiveId" clId="{FA3B6688-6A4F-4E2A-BDE2-BC862DF1FB34}" dt="2022-09-19T20:12:08.492" v="18004" actId="478"/>
          <ac:spMkLst>
            <pc:docMk/>
            <pc:sldMk cId="159971788" sldId="490"/>
            <ac:spMk id="14" creationId="{3BB90F78-EA0C-0187-EE06-0ED46F0AA53D}"/>
          </ac:spMkLst>
        </pc:spChg>
        <pc:spChg chg="add mod">
          <ac:chgData name="bretana1226@gmail.com" userId="34d28fbf11a0a344" providerId="LiveId" clId="{FA3B6688-6A4F-4E2A-BDE2-BC862DF1FB34}" dt="2022-09-19T20:33:09.242" v="18493" actId="1582"/>
          <ac:spMkLst>
            <pc:docMk/>
            <pc:sldMk cId="159971788" sldId="490"/>
            <ac:spMk id="16" creationId="{F2132345-55A0-F550-EB16-5770505B9E5F}"/>
          </ac:spMkLst>
        </pc:spChg>
        <pc:spChg chg="add mod">
          <ac:chgData name="bretana1226@gmail.com" userId="34d28fbf11a0a344" providerId="LiveId" clId="{FA3B6688-6A4F-4E2A-BDE2-BC862DF1FB34}" dt="2022-09-19T20:33:36.587" v="18497" actId="1582"/>
          <ac:spMkLst>
            <pc:docMk/>
            <pc:sldMk cId="159971788" sldId="490"/>
            <ac:spMk id="18" creationId="{5918C5D1-85FB-5DEE-C4B2-F367E095AD24}"/>
          </ac:spMkLst>
        </pc:spChg>
        <pc:spChg chg="del">
          <ac:chgData name="bretana1226@gmail.com" userId="34d28fbf11a0a344" providerId="LiveId" clId="{FA3B6688-6A4F-4E2A-BDE2-BC862DF1FB34}" dt="2022-09-19T20:11:53.093" v="17996" actId="478"/>
          <ac:spMkLst>
            <pc:docMk/>
            <pc:sldMk cId="159971788" sldId="490"/>
            <ac:spMk id="22" creationId="{0E7B4F32-E400-388F-5582-6C398E476D74}"/>
          </ac:spMkLst>
        </pc:spChg>
        <pc:spChg chg="del">
          <ac:chgData name="bretana1226@gmail.com" userId="34d28fbf11a0a344" providerId="LiveId" clId="{FA3B6688-6A4F-4E2A-BDE2-BC862DF1FB34}" dt="2022-09-19T20:12:07.289" v="18003" actId="478"/>
          <ac:spMkLst>
            <pc:docMk/>
            <pc:sldMk cId="159971788" sldId="490"/>
            <ac:spMk id="25" creationId="{139F7134-7910-CF36-AC39-3611FDE51057}"/>
          </ac:spMkLst>
        </pc:spChg>
        <pc:spChg chg="del mod">
          <ac:chgData name="bretana1226@gmail.com" userId="34d28fbf11a0a344" providerId="LiveId" clId="{FA3B6688-6A4F-4E2A-BDE2-BC862DF1FB34}" dt="2022-09-19T20:14:46.513" v="18027" actId="478"/>
          <ac:spMkLst>
            <pc:docMk/>
            <pc:sldMk cId="159971788" sldId="490"/>
            <ac:spMk id="26" creationId="{ACD90F01-22A6-7CC8-1AC1-4B8E924D5F5D}"/>
          </ac:spMkLst>
        </pc:spChg>
        <pc:picChg chg="del">
          <ac:chgData name="bretana1226@gmail.com" userId="34d28fbf11a0a344" providerId="LiveId" clId="{FA3B6688-6A4F-4E2A-BDE2-BC862DF1FB34}" dt="2022-09-19T20:12:05.678" v="18002" actId="478"/>
          <ac:picMkLst>
            <pc:docMk/>
            <pc:sldMk cId="159971788" sldId="490"/>
            <ac:picMk id="2" creationId="{BDC63A97-8452-B034-882B-9DB8921EE1C4}"/>
          </ac:picMkLst>
        </pc:picChg>
        <pc:picChg chg="del">
          <ac:chgData name="bretana1226@gmail.com" userId="34d28fbf11a0a344" providerId="LiveId" clId="{FA3B6688-6A4F-4E2A-BDE2-BC862DF1FB34}" dt="2022-09-19T20:12:09.622" v="18005" actId="478"/>
          <ac:picMkLst>
            <pc:docMk/>
            <pc:sldMk cId="159971788" sldId="490"/>
            <ac:picMk id="8" creationId="{26851920-2F9F-5335-6766-599B08F1D11A}"/>
          </ac:picMkLst>
        </pc:picChg>
        <pc:picChg chg="add mod">
          <ac:chgData name="bretana1226@gmail.com" userId="34d28fbf11a0a344" providerId="LiveId" clId="{FA3B6688-6A4F-4E2A-BDE2-BC862DF1FB34}" dt="2022-09-19T20:31:35.392" v="18480" actId="1076"/>
          <ac:picMkLst>
            <pc:docMk/>
            <pc:sldMk cId="159971788" sldId="490"/>
            <ac:picMk id="10" creationId="{FA5BBBE6-CF35-8121-9F4D-249DFDFAE8A2}"/>
          </ac:picMkLst>
        </pc:picChg>
        <pc:picChg chg="del">
          <ac:chgData name="bretana1226@gmail.com" userId="34d28fbf11a0a344" providerId="LiveId" clId="{FA3B6688-6A4F-4E2A-BDE2-BC862DF1FB34}" dt="2022-09-19T20:11:50.987" v="17994" actId="478"/>
          <ac:picMkLst>
            <pc:docMk/>
            <pc:sldMk cId="159971788" sldId="490"/>
            <ac:picMk id="15" creationId="{ED9D9365-C2A9-5EE0-CB4D-F17E28A6F2A1}"/>
          </ac:picMkLst>
        </pc:picChg>
        <pc:picChg chg="del">
          <ac:chgData name="bretana1226@gmail.com" userId="34d28fbf11a0a344" providerId="LiveId" clId="{FA3B6688-6A4F-4E2A-BDE2-BC862DF1FB34}" dt="2022-09-19T20:11:51.779" v="17995" actId="478"/>
          <ac:picMkLst>
            <pc:docMk/>
            <pc:sldMk cId="159971788" sldId="490"/>
            <ac:picMk id="17" creationId="{AE1A8872-B2AB-889A-246C-7448D24A13C8}"/>
          </ac:picMkLst>
        </pc:picChg>
        <pc:cxnChg chg="del">
          <ac:chgData name="bretana1226@gmail.com" userId="34d28fbf11a0a344" providerId="LiveId" clId="{FA3B6688-6A4F-4E2A-BDE2-BC862DF1FB34}" dt="2022-09-19T20:11:54.364" v="17997" actId="478"/>
          <ac:cxnSpMkLst>
            <pc:docMk/>
            <pc:sldMk cId="159971788" sldId="490"/>
            <ac:cxnSpMk id="19" creationId="{6490C42E-801D-21BC-BCFE-CA8FADE0595A}"/>
          </ac:cxnSpMkLst>
        </pc:cxnChg>
        <pc:cxnChg chg="del">
          <ac:chgData name="bretana1226@gmail.com" userId="34d28fbf11a0a344" providerId="LiveId" clId="{FA3B6688-6A4F-4E2A-BDE2-BC862DF1FB34}" dt="2022-09-19T20:11:55.327" v="17998" actId="478"/>
          <ac:cxnSpMkLst>
            <pc:docMk/>
            <pc:sldMk cId="159971788" sldId="490"/>
            <ac:cxnSpMk id="21" creationId="{07514FF5-4269-2B7C-78BE-CABC2F4CDC6E}"/>
          </ac:cxnSpMkLst>
        </pc:cxnChg>
        <pc:cxnChg chg="del">
          <ac:chgData name="bretana1226@gmail.com" userId="34d28fbf11a0a344" providerId="LiveId" clId="{FA3B6688-6A4F-4E2A-BDE2-BC862DF1FB34}" dt="2022-09-19T20:11:56.588" v="17999" actId="478"/>
          <ac:cxnSpMkLst>
            <pc:docMk/>
            <pc:sldMk cId="159971788" sldId="490"/>
            <ac:cxnSpMk id="24" creationId="{764F984E-3128-1C68-32CD-6695B7F9AB91}"/>
          </ac:cxnSpMkLst>
        </pc:cxnChg>
      </pc:sldChg>
      <pc:sldChg chg="addSp delSp modSp add mod ord">
        <pc:chgData name="bretana1226@gmail.com" userId="34d28fbf11a0a344" providerId="LiveId" clId="{FA3B6688-6A4F-4E2A-BDE2-BC862DF1FB34}" dt="2022-09-28T20:48:30.954" v="25620"/>
        <pc:sldMkLst>
          <pc:docMk/>
          <pc:sldMk cId="823794395" sldId="491"/>
        </pc:sldMkLst>
        <pc:spChg chg="add del mod">
          <ac:chgData name="bretana1226@gmail.com" userId="34d28fbf11a0a344" providerId="LiveId" clId="{FA3B6688-6A4F-4E2A-BDE2-BC862DF1FB34}" dt="2022-09-19T21:21:05.927" v="19276" actId="478"/>
          <ac:spMkLst>
            <pc:docMk/>
            <pc:sldMk cId="823794395" sldId="491"/>
            <ac:spMk id="3" creationId="{2E6C7B18-94C1-B954-171F-D2B3F4E85FC7}"/>
          </ac:spMkLst>
        </pc:spChg>
        <pc:spChg chg="mod">
          <ac:chgData name="bretana1226@gmail.com" userId="34d28fbf11a0a344" providerId="LiveId" clId="{FA3B6688-6A4F-4E2A-BDE2-BC862DF1FB34}" dt="2022-09-19T21:09:45.840" v="19225" actId="20577"/>
          <ac:spMkLst>
            <pc:docMk/>
            <pc:sldMk cId="823794395" sldId="491"/>
            <ac:spMk id="7" creationId="{3E174092-82D3-44E0-8948-4096232ED0A7}"/>
          </ac:spMkLst>
        </pc:spChg>
        <pc:spChg chg="del mod">
          <ac:chgData name="bretana1226@gmail.com" userId="34d28fbf11a0a344" providerId="LiveId" clId="{FA3B6688-6A4F-4E2A-BDE2-BC862DF1FB34}" dt="2022-09-19T20:39:52.832" v="18676" actId="478"/>
          <ac:spMkLst>
            <pc:docMk/>
            <pc:sldMk cId="823794395" sldId="491"/>
            <ac:spMk id="11" creationId="{D2B475F4-CED3-C0AE-A1A3-4FADC3A8F7AB}"/>
          </ac:spMkLst>
        </pc:spChg>
        <pc:spChg chg="del">
          <ac:chgData name="bretana1226@gmail.com" userId="34d28fbf11a0a344" providerId="LiveId" clId="{FA3B6688-6A4F-4E2A-BDE2-BC862DF1FB34}" dt="2022-09-19T20:39:50.569" v="18674" actId="478"/>
          <ac:spMkLst>
            <pc:docMk/>
            <pc:sldMk cId="823794395" sldId="491"/>
            <ac:spMk id="12" creationId="{3FC4F04C-0EC3-1546-4599-A6C324F39561}"/>
          </ac:spMkLst>
        </pc:spChg>
        <pc:spChg chg="add del">
          <ac:chgData name="bretana1226@gmail.com" userId="34d28fbf11a0a344" providerId="LiveId" clId="{FA3B6688-6A4F-4E2A-BDE2-BC862DF1FB34}" dt="2022-09-19T20:49:30.492" v="18702" actId="11529"/>
          <ac:spMkLst>
            <pc:docMk/>
            <pc:sldMk cId="823794395" sldId="491"/>
            <ac:spMk id="15" creationId="{D4FCD177-F320-4EF6-21AA-DE4CF9694796}"/>
          </ac:spMkLst>
        </pc:spChg>
        <pc:spChg chg="del">
          <ac:chgData name="bretana1226@gmail.com" userId="34d28fbf11a0a344" providerId="LiveId" clId="{FA3B6688-6A4F-4E2A-BDE2-BC862DF1FB34}" dt="2022-09-19T20:39:54.287" v="18677" actId="478"/>
          <ac:spMkLst>
            <pc:docMk/>
            <pc:sldMk cId="823794395" sldId="491"/>
            <ac:spMk id="16" creationId="{F2132345-55A0-F550-EB16-5770505B9E5F}"/>
          </ac:spMkLst>
        </pc:spChg>
        <pc:spChg chg="add mod">
          <ac:chgData name="bretana1226@gmail.com" userId="34d28fbf11a0a344" providerId="LiveId" clId="{FA3B6688-6A4F-4E2A-BDE2-BC862DF1FB34}" dt="2022-09-19T20:50:26.915" v="18718" actId="207"/>
          <ac:spMkLst>
            <pc:docMk/>
            <pc:sldMk cId="823794395" sldId="491"/>
            <ac:spMk id="17" creationId="{F4D2C3A0-1AB9-0365-056B-F69925D8A139}"/>
          </ac:spMkLst>
        </pc:spChg>
        <pc:spChg chg="del">
          <ac:chgData name="bretana1226@gmail.com" userId="34d28fbf11a0a344" providerId="LiveId" clId="{FA3B6688-6A4F-4E2A-BDE2-BC862DF1FB34}" dt="2022-09-19T20:40:03.729" v="18679" actId="478"/>
          <ac:spMkLst>
            <pc:docMk/>
            <pc:sldMk cId="823794395" sldId="491"/>
            <ac:spMk id="18" creationId="{5918C5D1-85FB-5DEE-C4B2-F367E095AD24}"/>
          </ac:spMkLst>
        </pc:spChg>
        <pc:spChg chg="add mod">
          <ac:chgData name="bretana1226@gmail.com" userId="34d28fbf11a0a344" providerId="LiveId" clId="{FA3B6688-6A4F-4E2A-BDE2-BC862DF1FB34}" dt="2022-09-19T21:23:38.418" v="19340" actId="14100"/>
          <ac:spMkLst>
            <pc:docMk/>
            <pc:sldMk cId="823794395" sldId="491"/>
            <ac:spMk id="19" creationId="{FE14844D-11CA-7218-4A3C-B0AD174B306F}"/>
          </ac:spMkLst>
        </pc:spChg>
        <pc:spChg chg="add del">
          <ac:chgData name="bretana1226@gmail.com" userId="34d28fbf11a0a344" providerId="LiveId" clId="{FA3B6688-6A4F-4E2A-BDE2-BC862DF1FB34}" dt="2022-09-19T21:17:23.643" v="19247" actId="478"/>
          <ac:spMkLst>
            <pc:docMk/>
            <pc:sldMk cId="823794395" sldId="491"/>
            <ac:spMk id="21" creationId="{98E7919C-2877-BFD6-279E-A2707D7DCD03}"/>
          </ac:spMkLst>
        </pc:spChg>
        <pc:spChg chg="add mod">
          <ac:chgData name="bretana1226@gmail.com" userId="34d28fbf11a0a344" providerId="LiveId" clId="{FA3B6688-6A4F-4E2A-BDE2-BC862DF1FB34}" dt="2022-09-19T21:21:58.745" v="19285" actId="14100"/>
          <ac:spMkLst>
            <pc:docMk/>
            <pc:sldMk cId="823794395" sldId="491"/>
            <ac:spMk id="22" creationId="{57D13650-33DF-4B58-6504-B12479EAC18B}"/>
          </ac:spMkLst>
        </pc:spChg>
        <pc:spChg chg="add mod">
          <ac:chgData name="bretana1226@gmail.com" userId="34d28fbf11a0a344" providerId="LiveId" clId="{FA3B6688-6A4F-4E2A-BDE2-BC862DF1FB34}" dt="2022-09-19T21:22:50.272" v="19291" actId="115"/>
          <ac:spMkLst>
            <pc:docMk/>
            <pc:sldMk cId="823794395" sldId="491"/>
            <ac:spMk id="23" creationId="{622B3971-20B2-BCB3-0262-29CA860A935F}"/>
          </ac:spMkLst>
        </pc:spChg>
        <pc:grpChg chg="add mod">
          <ac:chgData name="bretana1226@gmail.com" userId="34d28fbf11a0a344" providerId="LiveId" clId="{FA3B6688-6A4F-4E2A-BDE2-BC862DF1FB34}" dt="2022-09-19T20:49:35.721" v="18709" actId="164"/>
          <ac:grpSpMkLst>
            <pc:docMk/>
            <pc:sldMk cId="823794395" sldId="491"/>
            <ac:grpSpMk id="14" creationId="{90D29B21-DA32-8DD2-95C1-EF4929B52E7D}"/>
          </ac:grpSpMkLst>
        </pc:grpChg>
        <pc:picChg chg="add mod modCrop">
          <ac:chgData name="bretana1226@gmail.com" userId="34d28fbf11a0a344" providerId="LiveId" clId="{FA3B6688-6A4F-4E2A-BDE2-BC862DF1FB34}" dt="2022-09-19T20:49:45.415" v="18713" actId="14100"/>
          <ac:picMkLst>
            <pc:docMk/>
            <pc:sldMk cId="823794395" sldId="491"/>
            <ac:picMk id="5" creationId="{86E8DA3A-63CE-180C-0E17-FD3633672594}"/>
          </ac:picMkLst>
        </pc:picChg>
        <pc:picChg chg="add mod modCrop">
          <ac:chgData name="bretana1226@gmail.com" userId="34d28fbf11a0a344" providerId="LiveId" clId="{FA3B6688-6A4F-4E2A-BDE2-BC862DF1FB34}" dt="2022-09-19T21:02:07.299" v="19213" actId="1076"/>
          <ac:picMkLst>
            <pc:docMk/>
            <pc:sldMk cId="823794395" sldId="491"/>
            <ac:picMk id="9" creationId="{E047B181-1EF9-8A7F-EE1D-92A849883680}"/>
          </ac:picMkLst>
        </pc:picChg>
        <pc:picChg chg="del">
          <ac:chgData name="bretana1226@gmail.com" userId="34d28fbf11a0a344" providerId="LiveId" clId="{FA3B6688-6A4F-4E2A-BDE2-BC862DF1FB34}" dt="2022-09-19T20:39:49.442" v="18673" actId="478"/>
          <ac:picMkLst>
            <pc:docMk/>
            <pc:sldMk cId="823794395" sldId="491"/>
            <ac:picMk id="10" creationId="{FA5BBBE6-CF35-8121-9F4D-249DFDFAE8A2}"/>
          </ac:picMkLst>
        </pc:picChg>
        <pc:picChg chg="add mod">
          <ac:chgData name="bretana1226@gmail.com" userId="34d28fbf11a0a344" providerId="LiveId" clId="{FA3B6688-6A4F-4E2A-BDE2-BC862DF1FB34}" dt="2022-09-19T21:17:52.457" v="19251" actId="14100"/>
          <ac:picMkLst>
            <pc:docMk/>
            <pc:sldMk cId="823794395" sldId="491"/>
            <ac:picMk id="20" creationId="{C24280D8-E54A-E6C5-003B-5795E779C116}"/>
          </ac:picMkLst>
        </pc:picChg>
      </pc:sldChg>
      <pc:sldChg chg="delSp modSp new mod">
        <pc:chgData name="bretana1226@gmail.com" userId="34d28fbf11a0a344" providerId="LiveId" clId="{FA3B6688-6A4F-4E2A-BDE2-BC862DF1FB34}" dt="2022-10-03T18:56:38.201" v="27594" actId="21"/>
        <pc:sldMkLst>
          <pc:docMk/>
          <pc:sldMk cId="801865120" sldId="492"/>
        </pc:sldMkLst>
        <pc:spChg chg="mod">
          <ac:chgData name="bretana1226@gmail.com" userId="34d28fbf11a0a344" providerId="LiveId" clId="{FA3B6688-6A4F-4E2A-BDE2-BC862DF1FB34}" dt="2022-09-20T00:30:56.251" v="20195" actId="20577"/>
          <ac:spMkLst>
            <pc:docMk/>
            <pc:sldMk cId="801865120" sldId="492"/>
            <ac:spMk id="2" creationId="{6C916AFD-9C6D-FE23-710A-653B9A59B195}"/>
          </ac:spMkLst>
        </pc:spChg>
        <pc:spChg chg="mod">
          <ac:chgData name="bretana1226@gmail.com" userId="34d28fbf11a0a344" providerId="LiveId" clId="{FA3B6688-6A4F-4E2A-BDE2-BC862DF1FB34}" dt="2022-10-03T18:56:38.201" v="27594" actId="21"/>
          <ac:spMkLst>
            <pc:docMk/>
            <pc:sldMk cId="801865120" sldId="492"/>
            <ac:spMk id="3" creationId="{40506F58-87D2-4ADD-A8B4-D32A18EB5C8E}"/>
          </ac:spMkLst>
        </pc:spChg>
        <pc:spChg chg="del">
          <ac:chgData name="bretana1226@gmail.com" userId="34d28fbf11a0a344" providerId="LiveId" clId="{FA3B6688-6A4F-4E2A-BDE2-BC862DF1FB34}" dt="2022-09-20T00:31:03.591" v="20196" actId="478"/>
          <ac:spMkLst>
            <pc:docMk/>
            <pc:sldMk cId="801865120" sldId="492"/>
            <ac:spMk id="4" creationId="{7CEC86A3-26AC-6A02-290C-0664211459E6}"/>
          </ac:spMkLst>
        </pc:spChg>
        <pc:spChg chg="del">
          <ac:chgData name="bretana1226@gmail.com" userId="34d28fbf11a0a344" providerId="LiveId" clId="{FA3B6688-6A4F-4E2A-BDE2-BC862DF1FB34}" dt="2022-09-20T00:31:05.397" v="20197" actId="478"/>
          <ac:spMkLst>
            <pc:docMk/>
            <pc:sldMk cId="801865120" sldId="492"/>
            <ac:spMk id="5" creationId="{A0A0A6EB-C1AC-267F-C2E2-29DB68C45132}"/>
          </ac:spMkLst>
        </pc:spChg>
      </pc:sldChg>
      <pc:sldChg chg="new del">
        <pc:chgData name="bretana1226@gmail.com" userId="34d28fbf11a0a344" providerId="LiveId" clId="{FA3B6688-6A4F-4E2A-BDE2-BC862DF1FB34}" dt="2022-09-20T00:30:32.332" v="20186" actId="2696"/>
        <pc:sldMkLst>
          <pc:docMk/>
          <pc:sldMk cId="1718601165" sldId="492"/>
        </pc:sldMkLst>
      </pc:sldChg>
      <pc:sldChg chg="add del">
        <pc:chgData name="bretana1226@gmail.com" userId="34d28fbf11a0a344" providerId="LiveId" clId="{FA3B6688-6A4F-4E2A-BDE2-BC862DF1FB34}" dt="2022-09-20T15:53:52.072" v="21126" actId="2696"/>
        <pc:sldMkLst>
          <pc:docMk/>
          <pc:sldMk cId="2789983255" sldId="493"/>
        </pc:sldMkLst>
      </pc:sldChg>
      <pc:sldChg chg="addSp delSp modSp new mod">
        <pc:chgData name="bretana1226@gmail.com" userId="34d28fbf11a0a344" providerId="LiveId" clId="{FA3B6688-6A4F-4E2A-BDE2-BC862DF1FB34}" dt="2022-09-20T15:53:04.757" v="21124" actId="404"/>
        <pc:sldMkLst>
          <pc:docMk/>
          <pc:sldMk cId="3791537159" sldId="494"/>
        </pc:sldMkLst>
        <pc:spChg chg="mod">
          <ac:chgData name="bretana1226@gmail.com" userId="34d28fbf11a0a344" providerId="LiveId" clId="{FA3B6688-6A4F-4E2A-BDE2-BC862DF1FB34}" dt="2022-09-20T15:53:04.757" v="21124" actId="404"/>
          <ac:spMkLst>
            <pc:docMk/>
            <pc:sldMk cId="3791537159" sldId="494"/>
            <ac:spMk id="2" creationId="{974DB829-37AD-B3AA-FBA7-5A343E85780F}"/>
          </ac:spMkLst>
        </pc:spChg>
        <pc:spChg chg="mod">
          <ac:chgData name="bretana1226@gmail.com" userId="34d28fbf11a0a344" providerId="LiveId" clId="{FA3B6688-6A4F-4E2A-BDE2-BC862DF1FB34}" dt="2022-09-20T15:52:54.358" v="21123" actId="115"/>
          <ac:spMkLst>
            <pc:docMk/>
            <pc:sldMk cId="3791537159" sldId="494"/>
            <ac:spMk id="3" creationId="{37FA477A-1F26-9C2D-CBA0-54CE7BEAAA3A}"/>
          </ac:spMkLst>
        </pc:spChg>
        <pc:spChg chg="del">
          <ac:chgData name="bretana1226@gmail.com" userId="34d28fbf11a0a344" providerId="LiveId" clId="{FA3B6688-6A4F-4E2A-BDE2-BC862DF1FB34}" dt="2022-09-20T15:41:45.593" v="20578" actId="478"/>
          <ac:spMkLst>
            <pc:docMk/>
            <pc:sldMk cId="3791537159" sldId="494"/>
            <ac:spMk id="4" creationId="{6A6CE9FE-0023-DF82-9F0A-F945231571C6}"/>
          </ac:spMkLst>
        </pc:spChg>
        <pc:spChg chg="del">
          <ac:chgData name="bretana1226@gmail.com" userId="34d28fbf11a0a344" providerId="LiveId" clId="{FA3B6688-6A4F-4E2A-BDE2-BC862DF1FB34}" dt="2022-09-20T15:41:47.958" v="20579" actId="478"/>
          <ac:spMkLst>
            <pc:docMk/>
            <pc:sldMk cId="3791537159" sldId="494"/>
            <ac:spMk id="5" creationId="{5AEFD2EB-71E9-A315-E5FA-6FF9344386A1}"/>
          </ac:spMkLst>
        </pc:spChg>
        <pc:picChg chg="add mod">
          <ac:chgData name="bretana1226@gmail.com" userId="34d28fbf11a0a344" providerId="LiveId" clId="{FA3B6688-6A4F-4E2A-BDE2-BC862DF1FB34}" dt="2022-09-20T15:48:29.408" v="20875" actId="1076"/>
          <ac:picMkLst>
            <pc:docMk/>
            <pc:sldMk cId="3791537159" sldId="494"/>
            <ac:picMk id="7" creationId="{6DF9F430-0675-E544-C59C-9DC5DC4188F2}"/>
          </ac:picMkLst>
        </pc:picChg>
      </pc:sldChg>
      <pc:sldChg chg="addSp delSp modSp add mod">
        <pc:chgData name="bretana1226@gmail.com" userId="34d28fbf11a0a344" providerId="LiveId" clId="{FA3B6688-6A4F-4E2A-BDE2-BC862DF1FB34}" dt="2022-09-20T17:38:16.987" v="21495" actId="478"/>
        <pc:sldMkLst>
          <pc:docMk/>
          <pc:sldMk cId="3389729024" sldId="495"/>
        </pc:sldMkLst>
        <pc:spChg chg="mod">
          <ac:chgData name="bretana1226@gmail.com" userId="34d28fbf11a0a344" providerId="LiveId" clId="{FA3B6688-6A4F-4E2A-BDE2-BC862DF1FB34}" dt="2022-09-20T16:03:15.446" v="21226" actId="20577"/>
          <ac:spMkLst>
            <pc:docMk/>
            <pc:sldMk cId="3389729024" sldId="495"/>
            <ac:spMk id="2" creationId="{974DB829-37AD-B3AA-FBA7-5A343E85780F}"/>
          </ac:spMkLst>
        </pc:spChg>
        <pc:spChg chg="del mod">
          <ac:chgData name="bretana1226@gmail.com" userId="34d28fbf11a0a344" providerId="LiveId" clId="{FA3B6688-6A4F-4E2A-BDE2-BC862DF1FB34}" dt="2022-09-20T16:21:58.371" v="21227" actId="931"/>
          <ac:spMkLst>
            <pc:docMk/>
            <pc:sldMk cId="3389729024" sldId="495"/>
            <ac:spMk id="3" creationId="{37FA477A-1F26-9C2D-CBA0-54CE7BEAAA3A}"/>
          </ac:spMkLst>
        </pc:spChg>
        <pc:spChg chg="add mod">
          <ac:chgData name="bretana1226@gmail.com" userId="34d28fbf11a0a344" providerId="LiveId" clId="{FA3B6688-6A4F-4E2A-BDE2-BC862DF1FB34}" dt="2022-09-20T17:35:04.079" v="21418" actId="1076"/>
          <ac:spMkLst>
            <pc:docMk/>
            <pc:sldMk cId="3389729024" sldId="495"/>
            <ac:spMk id="8" creationId="{37C66953-A21B-5FC8-E48A-ACD4C9679FAB}"/>
          </ac:spMkLst>
        </pc:spChg>
        <pc:spChg chg="add mod">
          <ac:chgData name="bretana1226@gmail.com" userId="34d28fbf11a0a344" providerId="LiveId" clId="{FA3B6688-6A4F-4E2A-BDE2-BC862DF1FB34}" dt="2022-09-20T17:35:25.381" v="21421" actId="115"/>
          <ac:spMkLst>
            <pc:docMk/>
            <pc:sldMk cId="3389729024" sldId="495"/>
            <ac:spMk id="9" creationId="{FF9A8912-64FD-1038-0A29-9DCD7DD2BD63}"/>
          </ac:spMkLst>
        </pc:spChg>
        <pc:spChg chg="add del mod">
          <ac:chgData name="bretana1226@gmail.com" userId="34d28fbf11a0a344" providerId="LiveId" clId="{FA3B6688-6A4F-4E2A-BDE2-BC862DF1FB34}" dt="2022-09-20T17:38:16.987" v="21495" actId="478"/>
          <ac:spMkLst>
            <pc:docMk/>
            <pc:sldMk cId="3389729024" sldId="495"/>
            <ac:spMk id="10" creationId="{0AE820E1-A3AA-6613-C957-0E0EB40AD34A}"/>
          </ac:spMkLst>
        </pc:spChg>
        <pc:picChg chg="add mod">
          <ac:chgData name="bretana1226@gmail.com" userId="34d28fbf11a0a344" providerId="LiveId" clId="{FA3B6688-6A4F-4E2A-BDE2-BC862DF1FB34}" dt="2022-09-20T17:34:55.615" v="21417" actId="14100"/>
          <ac:picMkLst>
            <pc:docMk/>
            <pc:sldMk cId="3389729024" sldId="495"/>
            <ac:picMk id="5" creationId="{714814E4-F720-47FA-E5BD-97D860079F96}"/>
          </ac:picMkLst>
        </pc:picChg>
        <pc:picChg chg="del">
          <ac:chgData name="bretana1226@gmail.com" userId="34d28fbf11a0a344" providerId="LiveId" clId="{FA3B6688-6A4F-4E2A-BDE2-BC862DF1FB34}" dt="2022-09-20T15:55:36.733" v="21182" actId="478"/>
          <ac:picMkLst>
            <pc:docMk/>
            <pc:sldMk cId="3389729024" sldId="495"/>
            <ac:picMk id="7" creationId="{6DF9F430-0675-E544-C59C-9DC5DC4188F2}"/>
          </ac:picMkLst>
        </pc:picChg>
      </pc:sldChg>
      <pc:sldChg chg="addSp delSp modSp new mod">
        <pc:chgData name="bretana1226@gmail.com" userId="34d28fbf11a0a344" providerId="LiveId" clId="{FA3B6688-6A4F-4E2A-BDE2-BC862DF1FB34}" dt="2022-09-20T20:20:39.250" v="22190" actId="120"/>
        <pc:sldMkLst>
          <pc:docMk/>
          <pc:sldMk cId="44751551" sldId="496"/>
        </pc:sldMkLst>
        <pc:spChg chg="mod">
          <ac:chgData name="bretana1226@gmail.com" userId="34d28fbf11a0a344" providerId="LiveId" clId="{FA3B6688-6A4F-4E2A-BDE2-BC862DF1FB34}" dt="2022-09-20T20:05:09.418" v="21704" actId="1076"/>
          <ac:spMkLst>
            <pc:docMk/>
            <pc:sldMk cId="44751551" sldId="496"/>
            <ac:spMk id="2" creationId="{AA5DB6D3-C578-58C1-61D8-2E7833F8B3F2}"/>
          </ac:spMkLst>
        </pc:spChg>
        <pc:spChg chg="del">
          <ac:chgData name="bretana1226@gmail.com" userId="34d28fbf11a0a344" providerId="LiveId" clId="{FA3B6688-6A4F-4E2A-BDE2-BC862DF1FB34}" dt="2022-09-20T20:03:52.356" v="21688" actId="931"/>
          <ac:spMkLst>
            <pc:docMk/>
            <pc:sldMk cId="44751551" sldId="496"/>
            <ac:spMk id="3" creationId="{51109DEE-40D1-E5D1-94ED-3992AED95146}"/>
          </ac:spMkLst>
        </pc:spChg>
        <pc:spChg chg="del">
          <ac:chgData name="bretana1226@gmail.com" userId="34d28fbf11a0a344" providerId="LiveId" clId="{FA3B6688-6A4F-4E2A-BDE2-BC862DF1FB34}" dt="2022-09-20T20:03:30.924" v="21686" actId="478"/>
          <ac:spMkLst>
            <pc:docMk/>
            <pc:sldMk cId="44751551" sldId="496"/>
            <ac:spMk id="4" creationId="{FE43D5B3-4E25-588E-8448-D281C6ED3711}"/>
          </ac:spMkLst>
        </pc:spChg>
        <pc:spChg chg="del">
          <ac:chgData name="bretana1226@gmail.com" userId="34d28fbf11a0a344" providerId="LiveId" clId="{FA3B6688-6A4F-4E2A-BDE2-BC862DF1FB34}" dt="2022-09-20T20:03:34.809" v="21687" actId="478"/>
          <ac:spMkLst>
            <pc:docMk/>
            <pc:sldMk cId="44751551" sldId="496"/>
            <ac:spMk id="5" creationId="{F19577EC-F6D9-1450-0C27-41E3C06F384D}"/>
          </ac:spMkLst>
        </pc:spChg>
        <pc:spChg chg="add mod">
          <ac:chgData name="bretana1226@gmail.com" userId="34d28fbf11a0a344" providerId="LiveId" clId="{FA3B6688-6A4F-4E2A-BDE2-BC862DF1FB34}" dt="2022-09-20T20:08:53.371" v="21718" actId="14100"/>
          <ac:spMkLst>
            <pc:docMk/>
            <pc:sldMk cId="44751551" sldId="496"/>
            <ac:spMk id="9" creationId="{F44F821A-075A-EC4E-8B68-E508FAF11742}"/>
          </ac:spMkLst>
        </pc:spChg>
        <pc:spChg chg="add mod">
          <ac:chgData name="bretana1226@gmail.com" userId="34d28fbf11a0a344" providerId="LiveId" clId="{FA3B6688-6A4F-4E2A-BDE2-BC862DF1FB34}" dt="2022-09-20T20:08:42.828" v="21717" actId="14100"/>
          <ac:spMkLst>
            <pc:docMk/>
            <pc:sldMk cId="44751551" sldId="496"/>
            <ac:spMk id="10" creationId="{93D215E1-920D-62A4-506A-0865047BFDB0}"/>
          </ac:spMkLst>
        </pc:spChg>
        <pc:spChg chg="add mod">
          <ac:chgData name="bretana1226@gmail.com" userId="34d28fbf11a0a344" providerId="LiveId" clId="{FA3B6688-6A4F-4E2A-BDE2-BC862DF1FB34}" dt="2022-09-20T20:08:36.001" v="21716" actId="14100"/>
          <ac:spMkLst>
            <pc:docMk/>
            <pc:sldMk cId="44751551" sldId="496"/>
            <ac:spMk id="11" creationId="{C7AA0858-4376-BD92-E644-A2265BB8EA02}"/>
          </ac:spMkLst>
        </pc:spChg>
        <pc:spChg chg="add mod">
          <ac:chgData name="bretana1226@gmail.com" userId="34d28fbf11a0a344" providerId="LiveId" clId="{FA3B6688-6A4F-4E2A-BDE2-BC862DF1FB34}" dt="2022-09-20T20:09:25.945" v="21722" actId="207"/>
          <ac:spMkLst>
            <pc:docMk/>
            <pc:sldMk cId="44751551" sldId="496"/>
            <ac:spMk id="12" creationId="{FBCB0E15-FD48-E8E9-AA04-5BC1F874B44B}"/>
          </ac:spMkLst>
        </pc:spChg>
        <pc:spChg chg="add mod">
          <ac:chgData name="bretana1226@gmail.com" userId="34d28fbf11a0a344" providerId="LiveId" clId="{FA3B6688-6A4F-4E2A-BDE2-BC862DF1FB34}" dt="2022-09-20T20:20:39.250" v="22190" actId="120"/>
          <ac:spMkLst>
            <pc:docMk/>
            <pc:sldMk cId="44751551" sldId="496"/>
            <ac:spMk id="13" creationId="{442A8A2E-F1D3-5F7D-279E-8C93309B1F7C}"/>
          </ac:spMkLst>
        </pc:spChg>
        <pc:spChg chg="add mod">
          <ac:chgData name="bretana1226@gmail.com" userId="34d28fbf11a0a344" providerId="LiveId" clId="{FA3B6688-6A4F-4E2A-BDE2-BC862DF1FB34}" dt="2022-09-20T20:16:04.941" v="22022" actId="207"/>
          <ac:spMkLst>
            <pc:docMk/>
            <pc:sldMk cId="44751551" sldId="496"/>
            <ac:spMk id="14" creationId="{63271126-BB32-259A-A2C4-6558D152F170}"/>
          </ac:spMkLst>
        </pc:spChg>
        <pc:spChg chg="add mod">
          <ac:chgData name="bretana1226@gmail.com" userId="34d28fbf11a0a344" providerId="LiveId" clId="{FA3B6688-6A4F-4E2A-BDE2-BC862DF1FB34}" dt="2022-09-20T20:16:31.828" v="22028" actId="1076"/>
          <ac:spMkLst>
            <pc:docMk/>
            <pc:sldMk cId="44751551" sldId="496"/>
            <ac:spMk id="15" creationId="{A0BB5277-22B1-3BED-C9FB-77F62363421F}"/>
          </ac:spMkLst>
        </pc:spChg>
        <pc:spChg chg="add mod">
          <ac:chgData name="bretana1226@gmail.com" userId="34d28fbf11a0a344" providerId="LiveId" clId="{FA3B6688-6A4F-4E2A-BDE2-BC862DF1FB34}" dt="2022-09-20T20:16:24.420" v="22027" actId="1076"/>
          <ac:spMkLst>
            <pc:docMk/>
            <pc:sldMk cId="44751551" sldId="496"/>
            <ac:spMk id="16" creationId="{AB8813F1-6708-3E8B-3D59-74C26C95620B}"/>
          </ac:spMkLst>
        </pc:spChg>
        <pc:spChg chg="add mod">
          <ac:chgData name="bretana1226@gmail.com" userId="34d28fbf11a0a344" providerId="LiveId" clId="{FA3B6688-6A4F-4E2A-BDE2-BC862DF1FB34}" dt="2022-09-20T20:20:33.944" v="22189" actId="120"/>
          <ac:spMkLst>
            <pc:docMk/>
            <pc:sldMk cId="44751551" sldId="496"/>
            <ac:spMk id="17" creationId="{EF85FC93-0E1E-91D7-0D6B-1AE0018B8326}"/>
          </ac:spMkLst>
        </pc:spChg>
        <pc:picChg chg="add mod">
          <ac:chgData name="bretana1226@gmail.com" userId="34d28fbf11a0a344" providerId="LiveId" clId="{FA3B6688-6A4F-4E2A-BDE2-BC862DF1FB34}" dt="2022-09-20T20:16:15.365" v="22026" actId="1076"/>
          <ac:picMkLst>
            <pc:docMk/>
            <pc:sldMk cId="44751551" sldId="496"/>
            <ac:picMk id="8" creationId="{2755C9E5-604C-626E-D8AD-31FADA003F7B}"/>
          </ac:picMkLst>
        </pc:picChg>
      </pc:sldChg>
      <pc:sldChg chg="modSp mod">
        <pc:chgData name="bretana1226@gmail.com" userId="34d28fbf11a0a344" providerId="LiveId" clId="{FA3B6688-6A4F-4E2A-BDE2-BC862DF1FB34}" dt="2022-09-20T17:42:04.305" v="21684" actId="20577"/>
        <pc:sldMkLst>
          <pc:docMk/>
          <pc:sldMk cId="2655527704" sldId="497"/>
        </pc:sldMkLst>
        <pc:spChg chg="mod ord">
          <ac:chgData name="bretana1226@gmail.com" userId="34d28fbf11a0a344" providerId="LiveId" clId="{FA3B6688-6A4F-4E2A-BDE2-BC862DF1FB34}" dt="2022-09-20T17:39:57.028" v="21514" actId="403"/>
          <ac:spMkLst>
            <pc:docMk/>
            <pc:sldMk cId="2655527704" sldId="497"/>
            <ac:spMk id="14" creationId="{C15EE852-24F1-4643-8082-AB45CFF2BA10}"/>
          </ac:spMkLst>
        </pc:spChg>
        <pc:spChg chg="mod">
          <ac:chgData name="bretana1226@gmail.com" userId="34d28fbf11a0a344" providerId="LiveId" clId="{FA3B6688-6A4F-4E2A-BDE2-BC862DF1FB34}" dt="2022-09-20T17:42:04.305" v="21684" actId="20577"/>
          <ac:spMkLst>
            <pc:docMk/>
            <pc:sldMk cId="2655527704" sldId="497"/>
            <ac:spMk id="15" creationId="{4139825C-53C7-44F4-A064-9795CECD081B}"/>
          </ac:spMkLst>
        </pc:spChg>
      </pc:sldChg>
      <pc:sldChg chg="addSp delSp modSp add mod">
        <pc:chgData name="bretana1226@gmail.com" userId="34d28fbf11a0a344" providerId="LiveId" clId="{FA3B6688-6A4F-4E2A-BDE2-BC862DF1FB34}" dt="2022-09-20T20:41:11.551" v="22432" actId="1076"/>
        <pc:sldMkLst>
          <pc:docMk/>
          <pc:sldMk cId="827593016" sldId="498"/>
        </pc:sldMkLst>
        <pc:spChg chg="mod">
          <ac:chgData name="bretana1226@gmail.com" userId="34d28fbf11a0a344" providerId="LiveId" clId="{FA3B6688-6A4F-4E2A-BDE2-BC862DF1FB34}" dt="2022-09-20T20:41:11.551" v="22432" actId="1076"/>
          <ac:spMkLst>
            <pc:docMk/>
            <pc:sldMk cId="827593016" sldId="498"/>
            <ac:spMk id="2" creationId="{AA5DB6D3-C578-58C1-61D8-2E7833F8B3F2}"/>
          </ac:spMkLst>
        </pc:spChg>
        <pc:spChg chg="del">
          <ac:chgData name="bretana1226@gmail.com" userId="34d28fbf11a0a344" providerId="LiveId" clId="{FA3B6688-6A4F-4E2A-BDE2-BC862DF1FB34}" dt="2022-09-20T20:04:16.105" v="21691" actId="931"/>
          <ac:spMkLst>
            <pc:docMk/>
            <pc:sldMk cId="827593016" sldId="498"/>
            <ac:spMk id="3" creationId="{51109DEE-40D1-E5D1-94ED-3992AED95146}"/>
          </ac:spMkLst>
        </pc:spChg>
        <pc:spChg chg="del mod">
          <ac:chgData name="bretana1226@gmail.com" userId="34d28fbf11a0a344" providerId="LiveId" clId="{FA3B6688-6A4F-4E2A-BDE2-BC862DF1FB34}" dt="2022-09-20T20:04:20.500" v="21694" actId="478"/>
          <ac:spMkLst>
            <pc:docMk/>
            <pc:sldMk cId="827593016" sldId="498"/>
            <ac:spMk id="4" creationId="{FE43D5B3-4E25-588E-8448-D281C6ED3711}"/>
          </ac:spMkLst>
        </pc:spChg>
        <pc:spChg chg="del">
          <ac:chgData name="bretana1226@gmail.com" userId="34d28fbf11a0a344" providerId="LiveId" clId="{FA3B6688-6A4F-4E2A-BDE2-BC862DF1FB34}" dt="2022-09-20T20:04:25.122" v="21695" actId="478"/>
          <ac:spMkLst>
            <pc:docMk/>
            <pc:sldMk cId="827593016" sldId="498"/>
            <ac:spMk id="5" creationId="{F19577EC-F6D9-1450-0C27-41E3C06F384D}"/>
          </ac:spMkLst>
        </pc:spChg>
        <pc:spChg chg="add del mod">
          <ac:chgData name="bretana1226@gmail.com" userId="34d28fbf11a0a344" providerId="LiveId" clId="{FA3B6688-6A4F-4E2A-BDE2-BC862DF1FB34}" dt="2022-09-20T20:26:08.561" v="22192" actId="931"/>
          <ac:spMkLst>
            <pc:docMk/>
            <pc:sldMk cId="827593016" sldId="498"/>
            <ac:spMk id="10" creationId="{59E6C310-A12B-13E2-F6D6-935FCECB657F}"/>
          </ac:spMkLst>
        </pc:spChg>
        <pc:spChg chg="add mod">
          <ac:chgData name="bretana1226@gmail.com" userId="34d28fbf11a0a344" providerId="LiveId" clId="{FA3B6688-6A4F-4E2A-BDE2-BC862DF1FB34}" dt="2022-09-20T20:41:09.145" v="22431" actId="207"/>
          <ac:spMkLst>
            <pc:docMk/>
            <pc:sldMk cId="827593016" sldId="498"/>
            <ac:spMk id="13" creationId="{54C3330C-B120-A6AB-79C9-BA38AA30B793}"/>
          </ac:spMkLst>
        </pc:spChg>
        <pc:spChg chg="add mod">
          <ac:chgData name="bretana1226@gmail.com" userId="34d28fbf11a0a344" providerId="LiveId" clId="{FA3B6688-6A4F-4E2A-BDE2-BC862DF1FB34}" dt="2022-09-20T20:41:09.145" v="22431" actId="207"/>
          <ac:spMkLst>
            <pc:docMk/>
            <pc:sldMk cId="827593016" sldId="498"/>
            <ac:spMk id="14" creationId="{F1024658-3753-87C8-A1BE-07660A2361A3}"/>
          </ac:spMkLst>
        </pc:spChg>
        <pc:spChg chg="add mod">
          <ac:chgData name="bretana1226@gmail.com" userId="34d28fbf11a0a344" providerId="LiveId" clId="{FA3B6688-6A4F-4E2A-BDE2-BC862DF1FB34}" dt="2022-09-20T20:41:09.145" v="22431" actId="207"/>
          <ac:spMkLst>
            <pc:docMk/>
            <pc:sldMk cId="827593016" sldId="498"/>
            <ac:spMk id="15" creationId="{54B428CA-E50F-BAF1-8BFE-ED4729FB4330}"/>
          </ac:spMkLst>
        </pc:spChg>
        <pc:spChg chg="add mod">
          <ac:chgData name="bretana1226@gmail.com" userId="34d28fbf11a0a344" providerId="LiveId" clId="{FA3B6688-6A4F-4E2A-BDE2-BC862DF1FB34}" dt="2022-09-20T20:41:09.145" v="22431" actId="207"/>
          <ac:spMkLst>
            <pc:docMk/>
            <pc:sldMk cId="827593016" sldId="498"/>
            <ac:spMk id="16" creationId="{D440D360-9A18-AF9A-837D-A7FD6493DB77}"/>
          </ac:spMkLst>
        </pc:spChg>
        <pc:spChg chg="add mod">
          <ac:chgData name="bretana1226@gmail.com" userId="34d28fbf11a0a344" providerId="LiveId" clId="{FA3B6688-6A4F-4E2A-BDE2-BC862DF1FB34}" dt="2022-09-20T20:41:09.145" v="22431" actId="207"/>
          <ac:spMkLst>
            <pc:docMk/>
            <pc:sldMk cId="827593016" sldId="498"/>
            <ac:spMk id="17" creationId="{07A01CA7-7304-4C80-557E-4EEF89BA4B3D}"/>
          </ac:spMkLst>
        </pc:spChg>
        <pc:spChg chg="add mod">
          <ac:chgData name="bretana1226@gmail.com" userId="34d28fbf11a0a344" providerId="LiveId" clId="{FA3B6688-6A4F-4E2A-BDE2-BC862DF1FB34}" dt="2022-09-20T20:41:09.145" v="22431" actId="207"/>
          <ac:spMkLst>
            <pc:docMk/>
            <pc:sldMk cId="827593016" sldId="498"/>
            <ac:spMk id="18" creationId="{53B6E974-F002-3CB0-3761-EFAEA725D358}"/>
          </ac:spMkLst>
        </pc:spChg>
        <pc:picChg chg="add del mod">
          <ac:chgData name="bretana1226@gmail.com" userId="34d28fbf11a0a344" providerId="LiveId" clId="{FA3B6688-6A4F-4E2A-BDE2-BC862DF1FB34}" dt="2022-09-20T20:23:05.462" v="22191" actId="478"/>
          <ac:picMkLst>
            <pc:docMk/>
            <pc:sldMk cId="827593016" sldId="498"/>
            <ac:picMk id="8" creationId="{0127B749-3ACE-5C16-88BD-56DEA8A70740}"/>
          </ac:picMkLst>
        </pc:picChg>
        <pc:picChg chg="add mod">
          <ac:chgData name="bretana1226@gmail.com" userId="34d28fbf11a0a344" providerId="LiveId" clId="{FA3B6688-6A4F-4E2A-BDE2-BC862DF1FB34}" dt="2022-09-20T20:26:21.484" v="22197" actId="1076"/>
          <ac:picMkLst>
            <pc:docMk/>
            <pc:sldMk cId="827593016" sldId="498"/>
            <ac:picMk id="12" creationId="{7163E9D5-073A-44FA-FA26-66A55C113926}"/>
          </ac:picMkLst>
        </pc:picChg>
      </pc:sldChg>
      <pc:sldChg chg="addSp delSp modSp add mod">
        <pc:chgData name="bretana1226@gmail.com" userId="34d28fbf11a0a344" providerId="LiveId" clId="{FA3B6688-6A4F-4E2A-BDE2-BC862DF1FB34}" dt="2022-09-28T20:23:16.394" v="25612" actId="20577"/>
        <pc:sldMkLst>
          <pc:docMk/>
          <pc:sldMk cId="2378909167" sldId="499"/>
        </pc:sldMkLst>
        <pc:spChg chg="add del mod">
          <ac:chgData name="bretana1226@gmail.com" userId="34d28fbf11a0a344" providerId="LiveId" clId="{FA3B6688-6A4F-4E2A-BDE2-BC862DF1FB34}" dt="2022-09-23T18:24:38.236" v="23302" actId="478"/>
          <ac:spMkLst>
            <pc:docMk/>
            <pc:sldMk cId="2378909167" sldId="499"/>
            <ac:spMk id="2" creationId="{876465A7-DA41-B9D6-E244-A35BCF178F96}"/>
          </ac:spMkLst>
        </pc:spChg>
        <pc:spChg chg="mod">
          <ac:chgData name="bretana1226@gmail.com" userId="34d28fbf11a0a344" providerId="LiveId" clId="{FA3B6688-6A4F-4E2A-BDE2-BC862DF1FB34}" dt="2022-09-23T18:37:48.737" v="23345" actId="404"/>
          <ac:spMkLst>
            <pc:docMk/>
            <pc:sldMk cId="2378909167" sldId="499"/>
            <ac:spMk id="7" creationId="{3E174092-82D3-44E0-8948-4096232ED0A7}"/>
          </ac:spMkLst>
        </pc:spChg>
        <pc:spChg chg="mod">
          <ac:chgData name="bretana1226@gmail.com" userId="34d28fbf11a0a344" providerId="LiveId" clId="{FA3B6688-6A4F-4E2A-BDE2-BC862DF1FB34}" dt="2022-09-28T20:23:16.394" v="25612" actId="20577"/>
          <ac:spMkLst>
            <pc:docMk/>
            <pc:sldMk cId="2378909167" sldId="499"/>
            <ac:spMk id="8" creationId="{401B61FC-D685-2C19-3DF5-F9E3B208D7E9}"/>
          </ac:spMkLst>
        </pc:spChg>
        <pc:grpChg chg="add mod">
          <ac:chgData name="bretana1226@gmail.com" userId="34d28fbf11a0a344" providerId="LiveId" clId="{FA3B6688-6A4F-4E2A-BDE2-BC862DF1FB34}" dt="2022-09-23T18:40:01.303" v="23351" actId="164"/>
          <ac:grpSpMkLst>
            <pc:docMk/>
            <pc:sldMk cId="2378909167" sldId="499"/>
            <ac:grpSpMk id="12" creationId="{AC5C93D0-E45A-1B3B-61CD-A6C9BD6F2946}"/>
          </ac:grpSpMkLst>
        </pc:grpChg>
        <pc:picChg chg="del">
          <ac:chgData name="bretana1226@gmail.com" userId="34d28fbf11a0a344" providerId="LiveId" clId="{FA3B6688-6A4F-4E2A-BDE2-BC862DF1FB34}" dt="2022-09-23T18:24:35.618" v="23300" actId="478"/>
          <ac:picMkLst>
            <pc:docMk/>
            <pc:sldMk cId="2378909167" sldId="499"/>
            <ac:picMk id="4" creationId="{8E72E865-F879-44C8-D0A0-F778628B384A}"/>
          </ac:picMkLst>
        </pc:picChg>
        <pc:picChg chg="add mod modCrop">
          <ac:chgData name="bretana1226@gmail.com" userId="34d28fbf11a0a344" providerId="LiveId" clId="{FA3B6688-6A4F-4E2A-BDE2-BC862DF1FB34}" dt="2022-09-23T18:40:01.303" v="23351" actId="164"/>
          <ac:picMkLst>
            <pc:docMk/>
            <pc:sldMk cId="2378909167" sldId="499"/>
            <ac:picMk id="5" creationId="{D31E952D-17D8-C71E-4419-3053EFFDAD17}"/>
          </ac:picMkLst>
        </pc:picChg>
        <pc:picChg chg="del">
          <ac:chgData name="bretana1226@gmail.com" userId="34d28fbf11a0a344" providerId="LiveId" clId="{FA3B6688-6A4F-4E2A-BDE2-BC862DF1FB34}" dt="2022-09-23T18:24:37.042" v="23301" actId="478"/>
          <ac:picMkLst>
            <pc:docMk/>
            <pc:sldMk cId="2378909167" sldId="499"/>
            <ac:picMk id="9" creationId="{50D24848-1A65-5C4B-5AB4-9A93579DBE89}"/>
          </ac:picMkLst>
        </pc:picChg>
        <pc:picChg chg="add mod modCrop">
          <ac:chgData name="bretana1226@gmail.com" userId="34d28fbf11a0a344" providerId="LiveId" clId="{FA3B6688-6A4F-4E2A-BDE2-BC862DF1FB34}" dt="2022-09-23T18:40:01.303" v="23351" actId="164"/>
          <ac:picMkLst>
            <pc:docMk/>
            <pc:sldMk cId="2378909167" sldId="499"/>
            <ac:picMk id="11" creationId="{9046BC5B-27B6-20EF-D66C-A3F1005CD2D3}"/>
          </ac:picMkLst>
        </pc:picChg>
      </pc:sldChg>
      <pc:sldChg chg="addSp delSp modSp add del mod">
        <pc:chgData name="bretana1226@gmail.com" userId="34d28fbf11a0a344" providerId="LiveId" clId="{FA3B6688-6A4F-4E2A-BDE2-BC862DF1FB34}" dt="2022-09-20T20:48:58.521" v="22442" actId="2696"/>
        <pc:sldMkLst>
          <pc:docMk/>
          <pc:sldMk cId="2643945015" sldId="499"/>
        </pc:sldMkLst>
        <pc:spChg chg="add mod">
          <ac:chgData name="bretana1226@gmail.com" userId="34d28fbf11a0a344" providerId="LiveId" clId="{FA3B6688-6A4F-4E2A-BDE2-BC862DF1FB34}" dt="2022-09-20T20:47:49.710" v="22435" actId="14100"/>
          <ac:spMkLst>
            <pc:docMk/>
            <pc:sldMk cId="2643945015" sldId="499"/>
            <ac:spMk id="4" creationId="{F157768A-F230-343F-2EE0-DA06C2EBCC22}"/>
          </ac:spMkLst>
        </pc:spChg>
        <pc:spChg chg="del">
          <ac:chgData name="bretana1226@gmail.com" userId="34d28fbf11a0a344" providerId="LiveId" clId="{FA3B6688-6A4F-4E2A-BDE2-BC862DF1FB34}" dt="2022-09-20T20:47:51.855" v="22436" actId="478"/>
          <ac:spMkLst>
            <pc:docMk/>
            <pc:sldMk cId="2643945015" sldId="499"/>
            <ac:spMk id="13" creationId="{54C3330C-B120-A6AB-79C9-BA38AA30B793}"/>
          </ac:spMkLst>
        </pc:spChg>
        <pc:spChg chg="del">
          <ac:chgData name="bretana1226@gmail.com" userId="34d28fbf11a0a344" providerId="LiveId" clId="{FA3B6688-6A4F-4E2A-BDE2-BC862DF1FB34}" dt="2022-09-20T20:47:53.112" v="22437" actId="478"/>
          <ac:spMkLst>
            <pc:docMk/>
            <pc:sldMk cId="2643945015" sldId="499"/>
            <ac:spMk id="14" creationId="{F1024658-3753-87C8-A1BE-07660A2361A3}"/>
          </ac:spMkLst>
        </pc:spChg>
        <pc:spChg chg="del">
          <ac:chgData name="bretana1226@gmail.com" userId="34d28fbf11a0a344" providerId="LiveId" clId="{FA3B6688-6A4F-4E2A-BDE2-BC862DF1FB34}" dt="2022-09-20T20:47:58.025" v="22441" actId="478"/>
          <ac:spMkLst>
            <pc:docMk/>
            <pc:sldMk cId="2643945015" sldId="499"/>
            <ac:spMk id="15" creationId="{54B428CA-E50F-BAF1-8BFE-ED4729FB4330}"/>
          </ac:spMkLst>
        </pc:spChg>
        <pc:spChg chg="del">
          <ac:chgData name="bretana1226@gmail.com" userId="34d28fbf11a0a344" providerId="LiveId" clId="{FA3B6688-6A4F-4E2A-BDE2-BC862DF1FB34}" dt="2022-09-20T20:47:56.643" v="22440" actId="478"/>
          <ac:spMkLst>
            <pc:docMk/>
            <pc:sldMk cId="2643945015" sldId="499"/>
            <ac:spMk id="16" creationId="{D440D360-9A18-AF9A-837D-A7FD6493DB77}"/>
          </ac:spMkLst>
        </pc:spChg>
        <pc:spChg chg="del">
          <ac:chgData name="bretana1226@gmail.com" userId="34d28fbf11a0a344" providerId="LiveId" clId="{FA3B6688-6A4F-4E2A-BDE2-BC862DF1FB34}" dt="2022-09-20T20:47:54.318" v="22438" actId="478"/>
          <ac:spMkLst>
            <pc:docMk/>
            <pc:sldMk cId="2643945015" sldId="499"/>
            <ac:spMk id="17" creationId="{07A01CA7-7304-4C80-557E-4EEF89BA4B3D}"/>
          </ac:spMkLst>
        </pc:spChg>
        <pc:spChg chg="del">
          <ac:chgData name="bretana1226@gmail.com" userId="34d28fbf11a0a344" providerId="LiveId" clId="{FA3B6688-6A4F-4E2A-BDE2-BC862DF1FB34}" dt="2022-09-20T20:47:55.352" v="22439" actId="478"/>
          <ac:spMkLst>
            <pc:docMk/>
            <pc:sldMk cId="2643945015" sldId="499"/>
            <ac:spMk id="18" creationId="{53B6E974-F002-3CB0-3761-EFAEA725D358}"/>
          </ac:spMkLst>
        </pc:spChg>
        <pc:picChg chg="del">
          <ac:chgData name="bretana1226@gmail.com" userId="34d28fbf11a0a344" providerId="LiveId" clId="{FA3B6688-6A4F-4E2A-BDE2-BC862DF1FB34}" dt="2022-09-20T20:47:44.285" v="22434" actId="478"/>
          <ac:picMkLst>
            <pc:docMk/>
            <pc:sldMk cId="2643945015" sldId="499"/>
            <ac:picMk id="12" creationId="{7163E9D5-073A-44FA-FA26-66A55C113926}"/>
          </ac:picMkLst>
        </pc:picChg>
      </pc:sldChg>
      <pc:sldChg chg="modSp add mod ord">
        <pc:chgData name="bretana1226@gmail.com" userId="34d28fbf11a0a344" providerId="LiveId" clId="{FA3B6688-6A4F-4E2A-BDE2-BC862DF1FB34}" dt="2022-09-23T17:15:42.185" v="22845" actId="20577"/>
        <pc:sldMkLst>
          <pc:docMk/>
          <pc:sldMk cId="3747280825" sldId="500"/>
        </pc:sldMkLst>
        <pc:spChg chg="mod">
          <ac:chgData name="bretana1226@gmail.com" userId="34d28fbf11a0a344" providerId="LiveId" clId="{FA3B6688-6A4F-4E2A-BDE2-BC862DF1FB34}" dt="2022-09-23T17:14:12.838" v="22718" actId="20577"/>
          <ac:spMkLst>
            <pc:docMk/>
            <pc:sldMk cId="3747280825" sldId="500"/>
            <ac:spMk id="14" creationId="{C15EE852-24F1-4643-8082-AB45CFF2BA10}"/>
          </ac:spMkLst>
        </pc:spChg>
        <pc:spChg chg="mod">
          <ac:chgData name="bretana1226@gmail.com" userId="34d28fbf11a0a344" providerId="LiveId" clId="{FA3B6688-6A4F-4E2A-BDE2-BC862DF1FB34}" dt="2022-09-23T17:15:42.185" v="22845" actId="20577"/>
          <ac:spMkLst>
            <pc:docMk/>
            <pc:sldMk cId="3747280825" sldId="500"/>
            <ac:spMk id="15" creationId="{4139825C-53C7-44F4-A064-9795CECD081B}"/>
          </ac:spMkLst>
        </pc:spChg>
      </pc:sldChg>
      <pc:sldChg chg="addSp delSp modSp add mod">
        <pc:chgData name="bretana1226@gmail.com" userId="34d28fbf11a0a344" providerId="LiveId" clId="{FA3B6688-6A4F-4E2A-BDE2-BC862DF1FB34}" dt="2022-09-23T20:51:04.630" v="23797" actId="1582"/>
        <pc:sldMkLst>
          <pc:docMk/>
          <pc:sldMk cId="1071213383" sldId="501"/>
        </pc:sldMkLst>
        <pc:spChg chg="add del mod">
          <ac:chgData name="bretana1226@gmail.com" userId="34d28fbf11a0a344" providerId="LiveId" clId="{FA3B6688-6A4F-4E2A-BDE2-BC862DF1FB34}" dt="2022-09-23T18:42:33.533" v="23368" actId="478"/>
          <ac:spMkLst>
            <pc:docMk/>
            <pc:sldMk cId="1071213383" sldId="501"/>
            <ac:spMk id="3" creationId="{31A0E131-0794-5E0A-4489-FCB3DB211842}"/>
          </ac:spMkLst>
        </pc:spChg>
        <pc:spChg chg="add mod">
          <ac:chgData name="bretana1226@gmail.com" userId="34d28fbf11a0a344" providerId="LiveId" clId="{FA3B6688-6A4F-4E2A-BDE2-BC862DF1FB34}" dt="2022-09-23T20:50:56.119" v="23796" actId="208"/>
          <ac:spMkLst>
            <pc:docMk/>
            <pc:sldMk cId="1071213383" sldId="501"/>
            <ac:spMk id="4" creationId="{8CAC331E-7759-3E16-F4A5-4F1316237296}"/>
          </ac:spMkLst>
        </pc:spChg>
        <pc:spChg chg="mod">
          <ac:chgData name="bretana1226@gmail.com" userId="34d28fbf11a0a344" providerId="LiveId" clId="{FA3B6688-6A4F-4E2A-BDE2-BC862DF1FB34}" dt="2022-09-23T18:41:22.839" v="23363" actId="14100"/>
          <ac:spMkLst>
            <pc:docMk/>
            <pc:sldMk cId="1071213383" sldId="501"/>
            <ac:spMk id="7" creationId="{3E174092-82D3-44E0-8948-4096232ED0A7}"/>
          </ac:spMkLst>
        </pc:spChg>
        <pc:spChg chg="del">
          <ac:chgData name="bretana1226@gmail.com" userId="34d28fbf11a0a344" providerId="LiveId" clId="{FA3B6688-6A4F-4E2A-BDE2-BC862DF1FB34}" dt="2022-09-23T18:40:27.825" v="23353" actId="478"/>
          <ac:spMkLst>
            <pc:docMk/>
            <pc:sldMk cId="1071213383" sldId="501"/>
            <ac:spMk id="8" creationId="{401B61FC-D685-2C19-3DF5-F9E3B208D7E9}"/>
          </ac:spMkLst>
        </pc:spChg>
        <pc:spChg chg="add mod">
          <ac:chgData name="bretana1226@gmail.com" userId="34d28fbf11a0a344" providerId="LiveId" clId="{FA3B6688-6A4F-4E2A-BDE2-BC862DF1FB34}" dt="2022-09-23T20:50:46.127" v="23794" actId="208"/>
          <ac:spMkLst>
            <pc:docMk/>
            <pc:sldMk cId="1071213383" sldId="501"/>
            <ac:spMk id="9" creationId="{E64583B3-AD85-C3CE-09EF-02BD038432BD}"/>
          </ac:spMkLst>
        </pc:spChg>
        <pc:spChg chg="add mod">
          <ac:chgData name="bretana1226@gmail.com" userId="34d28fbf11a0a344" providerId="LiveId" clId="{FA3B6688-6A4F-4E2A-BDE2-BC862DF1FB34}" dt="2022-09-23T20:50:46.127" v="23794" actId="208"/>
          <ac:spMkLst>
            <pc:docMk/>
            <pc:sldMk cId="1071213383" sldId="501"/>
            <ac:spMk id="10" creationId="{55DE6CFA-8074-69A0-2C65-E9A1E651D51F}"/>
          </ac:spMkLst>
        </pc:spChg>
        <pc:spChg chg="add mod">
          <ac:chgData name="bretana1226@gmail.com" userId="34d28fbf11a0a344" providerId="LiveId" clId="{FA3B6688-6A4F-4E2A-BDE2-BC862DF1FB34}" dt="2022-09-23T20:50:46.127" v="23794" actId="208"/>
          <ac:spMkLst>
            <pc:docMk/>
            <pc:sldMk cId="1071213383" sldId="501"/>
            <ac:spMk id="14" creationId="{74254D41-FF40-6AC9-B7A9-CD188E416FD4}"/>
          </ac:spMkLst>
        </pc:spChg>
        <pc:spChg chg="add mod">
          <ac:chgData name="bretana1226@gmail.com" userId="34d28fbf11a0a344" providerId="LiveId" clId="{FA3B6688-6A4F-4E2A-BDE2-BC862DF1FB34}" dt="2022-09-23T20:51:04.630" v="23797" actId="1582"/>
          <ac:spMkLst>
            <pc:docMk/>
            <pc:sldMk cId="1071213383" sldId="501"/>
            <ac:spMk id="15" creationId="{6777A9F1-57AB-BBD6-A8EC-F64C9A0B0631}"/>
          </ac:spMkLst>
        </pc:spChg>
        <pc:grpChg chg="mod">
          <ac:chgData name="bretana1226@gmail.com" userId="34d28fbf11a0a344" providerId="LiveId" clId="{FA3B6688-6A4F-4E2A-BDE2-BC862DF1FB34}" dt="2022-09-23T18:42:25.235" v="23367" actId="1076"/>
          <ac:grpSpMkLst>
            <pc:docMk/>
            <pc:sldMk cId="1071213383" sldId="501"/>
            <ac:grpSpMk id="12" creationId="{AC5C93D0-E45A-1B3B-61CD-A6C9BD6F2946}"/>
          </ac:grpSpMkLst>
        </pc:grpChg>
      </pc:sldChg>
      <pc:sldChg chg="add ord">
        <pc:chgData name="bretana1226@gmail.com" userId="34d28fbf11a0a344" providerId="LiveId" clId="{FA3B6688-6A4F-4E2A-BDE2-BC862DF1FB34}" dt="2022-09-28T17:25:37.774" v="24446"/>
        <pc:sldMkLst>
          <pc:docMk/>
          <pc:sldMk cId="2119492810" sldId="502"/>
        </pc:sldMkLst>
      </pc:sldChg>
      <pc:sldChg chg="add ord replId">
        <pc:chgData name="bretana1226@gmail.com" userId="34d28fbf11a0a344" providerId="LiveId" clId="{FA3B6688-6A4F-4E2A-BDE2-BC862DF1FB34}" dt="2022-09-28T17:25:40.290" v="24448"/>
        <pc:sldMkLst>
          <pc:docMk/>
          <pc:sldMk cId="1648993904" sldId="503"/>
        </pc:sldMkLst>
      </pc:sldChg>
      <pc:sldChg chg="add ord">
        <pc:chgData name="bretana1226@gmail.com" userId="34d28fbf11a0a344" providerId="LiveId" clId="{FA3B6688-6A4F-4E2A-BDE2-BC862DF1FB34}" dt="2022-09-28T18:15:19.332" v="25453"/>
        <pc:sldMkLst>
          <pc:docMk/>
          <pc:sldMk cId="3178671263" sldId="504"/>
        </pc:sldMkLst>
      </pc:sldChg>
      <pc:sldChg chg="modSp add mod ord replId">
        <pc:chgData name="bretana1226@gmail.com" userId="34d28fbf11a0a344" providerId="LiveId" clId="{FA3B6688-6A4F-4E2A-BDE2-BC862DF1FB34}" dt="2022-09-28T19:37:49.491" v="25465" actId="255"/>
        <pc:sldMkLst>
          <pc:docMk/>
          <pc:sldMk cId="287133287" sldId="505"/>
        </pc:sldMkLst>
        <pc:spChg chg="mod">
          <ac:chgData name="bretana1226@gmail.com" userId="34d28fbf11a0a344" providerId="LiveId" clId="{FA3B6688-6A4F-4E2A-BDE2-BC862DF1FB34}" dt="2022-09-28T19:37:49.491" v="25465" actId="255"/>
          <ac:spMkLst>
            <pc:docMk/>
            <pc:sldMk cId="287133287" sldId="505"/>
            <ac:spMk id="13" creationId="{8611129D-D2A4-F196-FD4F-ABDD7B131F6D}"/>
          </ac:spMkLst>
        </pc:spChg>
        <pc:picChg chg="mod">
          <ac:chgData name="bretana1226@gmail.com" userId="34d28fbf11a0a344" providerId="LiveId" clId="{FA3B6688-6A4F-4E2A-BDE2-BC862DF1FB34}" dt="2022-09-28T19:34:38.342" v="25457" actId="14100"/>
          <ac:picMkLst>
            <pc:docMk/>
            <pc:sldMk cId="287133287" sldId="505"/>
            <ac:picMk id="14" creationId="{B320E652-C631-52E4-0730-8CB749A7891A}"/>
          </ac:picMkLst>
        </pc:picChg>
        <pc:picChg chg="mod">
          <ac:chgData name="bretana1226@gmail.com" userId="34d28fbf11a0a344" providerId="LiveId" clId="{FA3B6688-6A4F-4E2A-BDE2-BC862DF1FB34}" dt="2022-09-28T19:34:49.355" v="25459" actId="1076"/>
          <ac:picMkLst>
            <pc:docMk/>
            <pc:sldMk cId="287133287" sldId="505"/>
            <ac:picMk id="16" creationId="{B8D4F480-EFD1-39EB-14B2-D2B73758AA9B}"/>
          </ac:picMkLst>
        </pc:picChg>
        <pc:picChg chg="mod">
          <ac:chgData name="bretana1226@gmail.com" userId="34d28fbf11a0a344" providerId="LiveId" clId="{FA3B6688-6A4F-4E2A-BDE2-BC862DF1FB34}" dt="2022-09-28T19:34:52.444" v="25460" actId="1076"/>
          <ac:picMkLst>
            <pc:docMk/>
            <pc:sldMk cId="287133287" sldId="505"/>
            <ac:picMk id="17" creationId="{E4AE586B-8ECA-51D0-3145-613791BA2D62}"/>
          </ac:picMkLst>
        </pc:picChg>
      </pc:sldChg>
      <pc:sldChg chg="modSp add del mod">
        <pc:chgData name="bretana1226@gmail.com" userId="34d28fbf11a0a344" providerId="LiveId" clId="{FA3B6688-6A4F-4E2A-BDE2-BC862DF1FB34}" dt="2022-09-28T22:35:01.498" v="26239" actId="2696"/>
        <pc:sldMkLst>
          <pc:docMk/>
          <pc:sldMk cId="1054389149" sldId="506"/>
        </pc:sldMkLst>
        <pc:spChg chg="mod">
          <ac:chgData name="bretana1226@gmail.com" userId="34d28fbf11a0a344" providerId="LiveId" clId="{FA3B6688-6A4F-4E2A-BDE2-BC862DF1FB34}" dt="2022-09-28T22:29:23.393" v="26174" actId="313"/>
          <ac:spMkLst>
            <pc:docMk/>
            <pc:sldMk cId="1054389149" sldId="506"/>
            <ac:spMk id="7" creationId="{4B18D636-CC10-4B1E-AA38-419DCCF2D9C9}"/>
          </ac:spMkLst>
        </pc:spChg>
        <pc:spChg chg="mod">
          <ac:chgData name="bretana1226@gmail.com" userId="34d28fbf11a0a344" providerId="LiveId" clId="{FA3B6688-6A4F-4E2A-BDE2-BC862DF1FB34}" dt="2022-09-28T22:30:20.537" v="26189" actId="20577"/>
          <ac:spMkLst>
            <pc:docMk/>
            <pc:sldMk cId="1054389149" sldId="506"/>
            <ac:spMk id="9" creationId="{0D098C43-2F2A-4100-89BC-5931039293FA}"/>
          </ac:spMkLst>
        </pc:spChg>
        <pc:spChg chg="mod">
          <ac:chgData name="bretana1226@gmail.com" userId="34d28fbf11a0a344" providerId="LiveId" clId="{FA3B6688-6A4F-4E2A-BDE2-BC862DF1FB34}" dt="2022-09-28T22:31:36.741" v="26209" actId="21"/>
          <ac:spMkLst>
            <pc:docMk/>
            <pc:sldMk cId="1054389149" sldId="506"/>
            <ac:spMk id="10" creationId="{1DB251F7-EBE7-46AC-A920-FFE2C5AF68EA}"/>
          </ac:spMkLst>
        </pc:spChg>
        <pc:spChg chg="mod">
          <ac:chgData name="bretana1226@gmail.com" userId="34d28fbf11a0a344" providerId="LiveId" clId="{FA3B6688-6A4F-4E2A-BDE2-BC862DF1FB34}" dt="2022-09-28T22:30:25.977" v="26196" actId="20577"/>
          <ac:spMkLst>
            <pc:docMk/>
            <pc:sldMk cId="1054389149" sldId="506"/>
            <ac:spMk id="11" creationId="{60726BA7-44D6-4116-90E3-38325026EAAD}"/>
          </ac:spMkLst>
        </pc:spChg>
      </pc:sldChg>
      <pc:sldChg chg="delSp modSp add mod">
        <pc:chgData name="bretana1226@gmail.com" userId="34d28fbf11a0a344" providerId="LiveId" clId="{FA3B6688-6A4F-4E2A-BDE2-BC862DF1FB34}" dt="2022-10-04T18:21:13.278" v="35759" actId="404"/>
        <pc:sldMkLst>
          <pc:docMk/>
          <pc:sldMk cId="4178479464" sldId="507"/>
        </pc:sldMkLst>
        <pc:spChg chg="mod">
          <ac:chgData name="bretana1226@gmail.com" userId="34d28fbf11a0a344" providerId="LiveId" clId="{FA3B6688-6A4F-4E2A-BDE2-BC862DF1FB34}" dt="2022-10-04T18:16:22.996" v="35324" actId="20577"/>
          <ac:spMkLst>
            <pc:docMk/>
            <pc:sldMk cId="4178479464" sldId="507"/>
            <ac:spMk id="7" creationId="{47788B34-4190-4916-9048-47720EA5ABF1}"/>
          </ac:spMkLst>
        </pc:spChg>
        <pc:spChg chg="mod">
          <ac:chgData name="bretana1226@gmail.com" userId="34d28fbf11a0a344" providerId="LiveId" clId="{FA3B6688-6A4F-4E2A-BDE2-BC862DF1FB34}" dt="2022-09-28T23:28:09.571" v="27143" actId="1076"/>
          <ac:spMkLst>
            <pc:docMk/>
            <pc:sldMk cId="4178479464" sldId="507"/>
            <ac:spMk id="8" creationId="{ABA415A0-3B77-43FB-A408-5F1DA4B0AAFA}"/>
          </ac:spMkLst>
        </pc:spChg>
        <pc:spChg chg="mod">
          <ac:chgData name="bretana1226@gmail.com" userId="34d28fbf11a0a344" providerId="LiveId" clId="{FA3B6688-6A4F-4E2A-BDE2-BC862DF1FB34}" dt="2022-10-04T18:17:55.503" v="35557" actId="20577"/>
          <ac:spMkLst>
            <pc:docMk/>
            <pc:sldMk cId="4178479464" sldId="507"/>
            <ac:spMk id="9" creationId="{8598ECEC-4413-4244-8F21-0076EC511806}"/>
          </ac:spMkLst>
        </pc:spChg>
        <pc:spChg chg="mod">
          <ac:chgData name="bretana1226@gmail.com" userId="34d28fbf11a0a344" providerId="LiveId" clId="{FA3B6688-6A4F-4E2A-BDE2-BC862DF1FB34}" dt="2022-09-28T22:44:18.249" v="26434" actId="1076"/>
          <ac:spMkLst>
            <pc:docMk/>
            <pc:sldMk cId="4178479464" sldId="507"/>
            <ac:spMk id="10" creationId="{34A9BC34-CFDB-4D7A-8D6C-1CE608D0909F}"/>
          </ac:spMkLst>
        </pc:spChg>
        <pc:spChg chg="mod">
          <ac:chgData name="bretana1226@gmail.com" userId="34d28fbf11a0a344" providerId="LiveId" clId="{FA3B6688-6A4F-4E2A-BDE2-BC862DF1FB34}" dt="2022-10-04T18:21:13.278" v="35759" actId="404"/>
          <ac:spMkLst>
            <pc:docMk/>
            <pc:sldMk cId="4178479464" sldId="507"/>
            <ac:spMk id="11" creationId="{1D014E48-5DD9-49CE-AD5B-0FEF69204F68}"/>
          </ac:spMkLst>
        </pc:spChg>
        <pc:spChg chg="mod">
          <ac:chgData name="bretana1226@gmail.com" userId="34d28fbf11a0a344" providerId="LiveId" clId="{FA3B6688-6A4F-4E2A-BDE2-BC862DF1FB34}" dt="2022-09-28T22:44:23.105" v="26435" actId="1076"/>
          <ac:spMkLst>
            <pc:docMk/>
            <pc:sldMk cId="4178479464" sldId="507"/>
            <ac:spMk id="12" creationId="{3A63626D-0E6E-4023-ABFC-A744C9862159}"/>
          </ac:spMkLst>
        </pc:spChg>
        <pc:spChg chg="mod">
          <ac:chgData name="bretana1226@gmail.com" userId="34d28fbf11a0a344" providerId="LiveId" clId="{FA3B6688-6A4F-4E2A-BDE2-BC862DF1FB34}" dt="2022-10-04T18:20:38.550" v="35746" actId="27636"/>
          <ac:spMkLst>
            <pc:docMk/>
            <pc:sldMk cId="4178479464" sldId="507"/>
            <ac:spMk id="13" creationId="{258E9390-685C-4BAD-BFAD-EC56E81C4745}"/>
          </ac:spMkLst>
        </pc:spChg>
        <pc:spChg chg="del">
          <ac:chgData name="bretana1226@gmail.com" userId="34d28fbf11a0a344" providerId="LiveId" clId="{FA3B6688-6A4F-4E2A-BDE2-BC862DF1FB34}" dt="2022-09-28T22:36:21.985" v="26263" actId="478"/>
          <ac:spMkLst>
            <pc:docMk/>
            <pc:sldMk cId="4178479464" sldId="507"/>
            <ac:spMk id="15" creationId="{65A6DC02-681E-4AF7-AC6E-57CDDB2FBA28}"/>
          </ac:spMkLst>
        </pc:spChg>
      </pc:sldChg>
      <pc:sldChg chg="delSp modSp add del mod ord">
        <pc:chgData name="bretana1226@gmail.com" userId="34d28fbf11a0a344" providerId="LiveId" clId="{FA3B6688-6A4F-4E2A-BDE2-BC862DF1FB34}" dt="2022-10-04T18:07:57.012" v="34934" actId="2696"/>
        <pc:sldMkLst>
          <pc:docMk/>
          <pc:sldMk cId="799861838" sldId="508"/>
        </pc:sldMkLst>
        <pc:spChg chg="del">
          <ac:chgData name="bretana1226@gmail.com" userId="34d28fbf11a0a344" providerId="LiveId" clId="{FA3B6688-6A4F-4E2A-BDE2-BC862DF1FB34}" dt="2022-09-28T22:47:04.466" v="26484" actId="478"/>
          <ac:spMkLst>
            <pc:docMk/>
            <pc:sldMk cId="799861838" sldId="508"/>
            <ac:spMk id="5" creationId="{06A3302E-502D-4151-81C9-5FD6AF9596D6}"/>
          </ac:spMkLst>
        </pc:spChg>
        <pc:spChg chg="mod">
          <ac:chgData name="bretana1226@gmail.com" userId="34d28fbf11a0a344" providerId="LiveId" clId="{FA3B6688-6A4F-4E2A-BDE2-BC862DF1FB34}" dt="2022-10-04T16:17:12.690" v="32993" actId="13926"/>
          <ac:spMkLst>
            <pc:docMk/>
            <pc:sldMk cId="799861838" sldId="508"/>
            <ac:spMk id="7" creationId="{4B18D636-CC10-4B1E-AA38-419DCCF2D9C9}"/>
          </ac:spMkLst>
        </pc:spChg>
        <pc:spChg chg="mod">
          <ac:chgData name="bretana1226@gmail.com" userId="34d28fbf11a0a344" providerId="LiveId" clId="{FA3B6688-6A4F-4E2A-BDE2-BC862DF1FB34}" dt="2022-10-04T16:16:22.725" v="32992" actId="20577"/>
          <ac:spMkLst>
            <pc:docMk/>
            <pc:sldMk cId="799861838" sldId="508"/>
            <ac:spMk id="9" creationId="{0D098C43-2F2A-4100-89BC-5931039293FA}"/>
          </ac:spMkLst>
        </pc:spChg>
        <pc:spChg chg="mod">
          <ac:chgData name="bretana1226@gmail.com" userId="34d28fbf11a0a344" providerId="LiveId" clId="{FA3B6688-6A4F-4E2A-BDE2-BC862DF1FB34}" dt="2022-10-04T17:34:27.964" v="33880" actId="20577"/>
          <ac:spMkLst>
            <pc:docMk/>
            <pc:sldMk cId="799861838" sldId="508"/>
            <ac:spMk id="10" creationId="{1DB251F7-EBE7-46AC-A920-FFE2C5AF68EA}"/>
          </ac:spMkLst>
        </pc:spChg>
        <pc:spChg chg="mod">
          <ac:chgData name="bretana1226@gmail.com" userId="34d28fbf11a0a344" providerId="LiveId" clId="{FA3B6688-6A4F-4E2A-BDE2-BC862DF1FB34}" dt="2022-10-04T16:15:50.946" v="32975" actId="20577"/>
          <ac:spMkLst>
            <pc:docMk/>
            <pc:sldMk cId="799861838" sldId="508"/>
            <ac:spMk id="11" creationId="{60726BA7-44D6-4116-90E3-38325026EAAD}"/>
          </ac:spMkLst>
        </pc:spChg>
        <pc:spChg chg="mod">
          <ac:chgData name="bretana1226@gmail.com" userId="34d28fbf11a0a344" providerId="LiveId" clId="{FA3B6688-6A4F-4E2A-BDE2-BC862DF1FB34}" dt="2022-09-28T22:52:02.643" v="26546" actId="20577"/>
          <ac:spMkLst>
            <pc:docMk/>
            <pc:sldMk cId="799861838" sldId="508"/>
            <ac:spMk id="12" creationId="{7FB7F30B-2A84-4C44-BC5A-E826ED6E74A2}"/>
          </ac:spMkLst>
        </pc:spChg>
      </pc:sldChg>
      <pc:sldChg chg="addSp delSp modSp add del mod">
        <pc:chgData name="bretana1226@gmail.com" userId="34d28fbf11a0a344" providerId="LiveId" clId="{FA3B6688-6A4F-4E2A-BDE2-BC862DF1FB34}" dt="2022-09-28T23:11:28.418" v="26887" actId="2696"/>
        <pc:sldMkLst>
          <pc:docMk/>
          <pc:sldMk cId="1135922773" sldId="509"/>
        </pc:sldMkLst>
        <pc:spChg chg="add mod">
          <ac:chgData name="bretana1226@gmail.com" userId="34d28fbf11a0a344" providerId="LiveId" clId="{FA3B6688-6A4F-4E2A-BDE2-BC862DF1FB34}" dt="2022-09-28T23:10:14.466" v="26873" actId="21"/>
          <ac:spMkLst>
            <pc:docMk/>
            <pc:sldMk cId="1135922773" sldId="509"/>
            <ac:spMk id="3" creationId="{DB4B1FF0-EBFC-2533-7077-340824BF41E6}"/>
          </ac:spMkLst>
        </pc:spChg>
        <pc:spChg chg="add mod">
          <ac:chgData name="bretana1226@gmail.com" userId="34d28fbf11a0a344" providerId="LiveId" clId="{FA3B6688-6A4F-4E2A-BDE2-BC862DF1FB34}" dt="2022-09-28T23:10:30.077" v="26876" actId="21"/>
          <ac:spMkLst>
            <pc:docMk/>
            <pc:sldMk cId="1135922773" sldId="509"/>
            <ac:spMk id="5" creationId="{5F913F67-4EFF-6329-410B-2F42828683B1}"/>
          </ac:spMkLst>
        </pc:spChg>
        <pc:spChg chg="mod">
          <ac:chgData name="bretana1226@gmail.com" userId="34d28fbf11a0a344" providerId="LiveId" clId="{FA3B6688-6A4F-4E2A-BDE2-BC862DF1FB34}" dt="2022-09-28T23:01:22.360" v="26804" actId="1076"/>
          <ac:spMkLst>
            <pc:docMk/>
            <pc:sldMk cId="1135922773" sldId="509"/>
            <ac:spMk id="7" creationId="{47788B34-4190-4916-9048-47720EA5ABF1}"/>
          </ac:spMkLst>
        </pc:spChg>
        <pc:spChg chg="del mod">
          <ac:chgData name="bretana1226@gmail.com" userId="34d28fbf11a0a344" providerId="LiveId" clId="{FA3B6688-6A4F-4E2A-BDE2-BC862DF1FB34}" dt="2022-09-28T23:10:14.466" v="26873" actId="21"/>
          <ac:spMkLst>
            <pc:docMk/>
            <pc:sldMk cId="1135922773" sldId="509"/>
            <ac:spMk id="8" creationId="{ABA415A0-3B77-43FB-A408-5F1DA4B0AAFA}"/>
          </ac:spMkLst>
        </pc:spChg>
        <pc:spChg chg="mod">
          <ac:chgData name="bretana1226@gmail.com" userId="34d28fbf11a0a344" providerId="LiveId" clId="{FA3B6688-6A4F-4E2A-BDE2-BC862DF1FB34}" dt="2022-09-28T23:10:59.195" v="26881" actId="21"/>
          <ac:spMkLst>
            <pc:docMk/>
            <pc:sldMk cId="1135922773" sldId="509"/>
            <ac:spMk id="9" creationId="{8598ECEC-4413-4244-8F21-0076EC511806}"/>
          </ac:spMkLst>
        </pc:spChg>
        <pc:spChg chg="del mod">
          <ac:chgData name="bretana1226@gmail.com" userId="34d28fbf11a0a344" providerId="LiveId" clId="{FA3B6688-6A4F-4E2A-BDE2-BC862DF1FB34}" dt="2022-09-28T23:10:45.823" v="26879" actId="21"/>
          <ac:spMkLst>
            <pc:docMk/>
            <pc:sldMk cId="1135922773" sldId="509"/>
            <ac:spMk id="10" creationId="{34A9BC34-CFDB-4D7A-8D6C-1CE608D0909F}"/>
          </ac:spMkLst>
        </pc:spChg>
        <pc:spChg chg="mod">
          <ac:chgData name="bretana1226@gmail.com" userId="34d28fbf11a0a344" providerId="LiveId" clId="{FA3B6688-6A4F-4E2A-BDE2-BC862DF1FB34}" dt="2022-09-28T23:11:15.964" v="26885" actId="21"/>
          <ac:spMkLst>
            <pc:docMk/>
            <pc:sldMk cId="1135922773" sldId="509"/>
            <ac:spMk id="11" creationId="{1D014E48-5DD9-49CE-AD5B-0FEF69204F68}"/>
          </ac:spMkLst>
        </pc:spChg>
        <pc:spChg chg="del mod">
          <ac:chgData name="bretana1226@gmail.com" userId="34d28fbf11a0a344" providerId="LiveId" clId="{FA3B6688-6A4F-4E2A-BDE2-BC862DF1FB34}" dt="2022-09-28T23:10:30.077" v="26876" actId="21"/>
          <ac:spMkLst>
            <pc:docMk/>
            <pc:sldMk cId="1135922773" sldId="509"/>
            <ac:spMk id="12" creationId="{3A63626D-0E6E-4023-ABFC-A744C9862159}"/>
          </ac:spMkLst>
        </pc:spChg>
        <pc:spChg chg="mod">
          <ac:chgData name="bretana1226@gmail.com" userId="34d28fbf11a0a344" providerId="LiveId" clId="{FA3B6688-6A4F-4E2A-BDE2-BC862DF1FB34}" dt="2022-09-28T23:11:06.863" v="26883" actId="21"/>
          <ac:spMkLst>
            <pc:docMk/>
            <pc:sldMk cId="1135922773" sldId="509"/>
            <ac:spMk id="13" creationId="{258E9390-685C-4BAD-BFAD-EC56E81C4745}"/>
          </ac:spMkLst>
        </pc:spChg>
        <pc:spChg chg="add mod">
          <ac:chgData name="bretana1226@gmail.com" userId="34d28fbf11a0a344" providerId="LiveId" clId="{FA3B6688-6A4F-4E2A-BDE2-BC862DF1FB34}" dt="2022-09-28T23:10:45.823" v="26879" actId="21"/>
          <ac:spMkLst>
            <pc:docMk/>
            <pc:sldMk cId="1135922773" sldId="509"/>
            <ac:spMk id="14" creationId="{E27B3176-5264-4166-1152-6AC34027BB92}"/>
          </ac:spMkLst>
        </pc:spChg>
        <pc:spChg chg="del">
          <ac:chgData name="bretana1226@gmail.com" userId="34d28fbf11a0a344" providerId="LiveId" clId="{FA3B6688-6A4F-4E2A-BDE2-BC862DF1FB34}" dt="2022-09-28T22:52:48.945" v="26574" actId="478"/>
          <ac:spMkLst>
            <pc:docMk/>
            <pc:sldMk cId="1135922773" sldId="509"/>
            <ac:spMk id="15" creationId="{65A6DC02-681E-4AF7-AC6E-57CDDB2FBA28}"/>
          </ac:spMkLst>
        </pc:spChg>
      </pc:sldChg>
      <pc:sldChg chg="modSp add mod">
        <pc:chgData name="bretana1226@gmail.com" userId="34d28fbf11a0a344" providerId="LiveId" clId="{FA3B6688-6A4F-4E2A-BDE2-BC862DF1FB34}" dt="2022-10-03T21:42:51.289" v="30151" actId="1076"/>
        <pc:sldMkLst>
          <pc:docMk/>
          <pc:sldMk cId="3956969193" sldId="510"/>
        </pc:sldMkLst>
        <pc:spChg chg="mod">
          <ac:chgData name="bretana1226@gmail.com" userId="34d28fbf11a0a344" providerId="LiveId" clId="{FA3B6688-6A4F-4E2A-BDE2-BC862DF1FB34}" dt="2022-10-03T20:05:26.283" v="27922" actId="404"/>
          <ac:spMkLst>
            <pc:docMk/>
            <pc:sldMk cId="3956969193" sldId="510"/>
            <ac:spMk id="7" creationId="{4B18D636-CC10-4B1E-AA38-419DCCF2D9C9}"/>
          </ac:spMkLst>
        </pc:spChg>
        <pc:spChg chg="mod">
          <ac:chgData name="bretana1226@gmail.com" userId="34d28fbf11a0a344" providerId="LiveId" clId="{FA3B6688-6A4F-4E2A-BDE2-BC862DF1FB34}" dt="2022-10-03T21:39:24.295" v="30054" actId="1076"/>
          <ac:spMkLst>
            <pc:docMk/>
            <pc:sldMk cId="3956969193" sldId="510"/>
            <ac:spMk id="9" creationId="{0D098C43-2F2A-4100-89BC-5931039293FA}"/>
          </ac:spMkLst>
        </pc:spChg>
        <pc:spChg chg="mod">
          <ac:chgData name="bretana1226@gmail.com" userId="34d28fbf11a0a344" providerId="LiveId" clId="{FA3B6688-6A4F-4E2A-BDE2-BC862DF1FB34}" dt="2022-10-03T21:42:37.393" v="30149" actId="14100"/>
          <ac:spMkLst>
            <pc:docMk/>
            <pc:sldMk cId="3956969193" sldId="510"/>
            <ac:spMk id="10" creationId="{1DB251F7-EBE7-46AC-A920-FFE2C5AF68EA}"/>
          </ac:spMkLst>
        </pc:spChg>
        <pc:spChg chg="mod">
          <ac:chgData name="bretana1226@gmail.com" userId="34d28fbf11a0a344" providerId="LiveId" clId="{FA3B6688-6A4F-4E2A-BDE2-BC862DF1FB34}" dt="2022-10-03T21:42:51.289" v="30151" actId="1076"/>
          <ac:spMkLst>
            <pc:docMk/>
            <pc:sldMk cId="3956969193" sldId="510"/>
            <ac:spMk id="11" creationId="{60726BA7-44D6-4116-90E3-38325026EAAD}"/>
          </ac:spMkLst>
        </pc:spChg>
        <pc:spChg chg="mod">
          <ac:chgData name="bretana1226@gmail.com" userId="34d28fbf11a0a344" providerId="LiveId" clId="{FA3B6688-6A4F-4E2A-BDE2-BC862DF1FB34}" dt="2022-10-03T21:42:43.421" v="30150" actId="14100"/>
          <ac:spMkLst>
            <pc:docMk/>
            <pc:sldMk cId="3956969193" sldId="510"/>
            <ac:spMk id="12" creationId="{7FB7F30B-2A84-4C44-BC5A-E826ED6E74A2}"/>
          </ac:spMkLst>
        </pc:spChg>
      </pc:sldChg>
      <pc:sldChg chg="addSp delSp modSp add del mod">
        <pc:chgData name="bretana1226@gmail.com" userId="34d28fbf11a0a344" providerId="LiveId" clId="{FA3B6688-6A4F-4E2A-BDE2-BC862DF1FB34}" dt="2022-10-03T21:24:19.998" v="29664" actId="2696"/>
        <pc:sldMkLst>
          <pc:docMk/>
          <pc:sldMk cId="2379981307" sldId="511"/>
        </pc:sldMkLst>
        <pc:spChg chg="add mod">
          <ac:chgData name="bretana1226@gmail.com" userId="34d28fbf11a0a344" providerId="LiveId" clId="{FA3B6688-6A4F-4E2A-BDE2-BC862DF1FB34}" dt="2022-10-03T20:11:17.928" v="28066" actId="478"/>
          <ac:spMkLst>
            <pc:docMk/>
            <pc:sldMk cId="2379981307" sldId="511"/>
            <ac:spMk id="3" creationId="{2EA6FE35-86B3-8C67-C1A2-01167B6784F2}"/>
          </ac:spMkLst>
        </pc:spChg>
        <pc:spChg chg="mod">
          <ac:chgData name="bretana1226@gmail.com" userId="34d28fbf11a0a344" providerId="LiveId" clId="{FA3B6688-6A4F-4E2A-BDE2-BC862DF1FB34}" dt="2022-10-03T20:10:20.680" v="28065" actId="20577"/>
          <ac:spMkLst>
            <pc:docMk/>
            <pc:sldMk cId="2379981307" sldId="511"/>
            <ac:spMk id="7" creationId="{47788B34-4190-4916-9048-47720EA5ABF1}"/>
          </ac:spMkLst>
        </pc:spChg>
        <pc:spChg chg="del">
          <ac:chgData name="bretana1226@gmail.com" userId="34d28fbf11a0a344" providerId="LiveId" clId="{FA3B6688-6A4F-4E2A-BDE2-BC862DF1FB34}" dt="2022-10-03T20:11:17.928" v="28066" actId="478"/>
          <ac:spMkLst>
            <pc:docMk/>
            <pc:sldMk cId="2379981307" sldId="511"/>
            <ac:spMk id="8" creationId="{ABA415A0-3B77-43FB-A408-5F1DA4B0AAFA}"/>
          </ac:spMkLst>
        </pc:spChg>
        <pc:spChg chg="del">
          <ac:chgData name="bretana1226@gmail.com" userId="34d28fbf11a0a344" providerId="LiveId" clId="{FA3B6688-6A4F-4E2A-BDE2-BC862DF1FB34}" dt="2022-10-01T22:05:58.083" v="27449" actId="478"/>
          <ac:spMkLst>
            <pc:docMk/>
            <pc:sldMk cId="2379981307" sldId="511"/>
            <ac:spMk id="15" creationId="{65A6DC02-681E-4AF7-AC6E-57CDDB2FBA28}"/>
          </ac:spMkLst>
        </pc:spChg>
      </pc:sldChg>
      <pc:sldChg chg="delSp modSp add del mod">
        <pc:chgData name="bretana1226@gmail.com" userId="34d28fbf11a0a344" providerId="LiveId" clId="{FA3B6688-6A4F-4E2A-BDE2-BC862DF1FB34}" dt="2022-10-03T21:44:10.738" v="30152" actId="2696"/>
        <pc:sldMkLst>
          <pc:docMk/>
          <pc:sldMk cId="4127795950" sldId="512"/>
        </pc:sldMkLst>
        <pc:spChg chg="del">
          <ac:chgData name="bretana1226@gmail.com" userId="34d28fbf11a0a344" providerId="LiveId" clId="{FA3B6688-6A4F-4E2A-BDE2-BC862DF1FB34}" dt="2022-10-01T22:05:54.878" v="27448" actId="478"/>
          <ac:spMkLst>
            <pc:docMk/>
            <pc:sldMk cId="4127795950" sldId="512"/>
            <ac:spMk id="5" creationId="{06A3302E-502D-4151-81C9-5FD6AF9596D6}"/>
          </ac:spMkLst>
        </pc:spChg>
        <pc:spChg chg="mod">
          <ac:chgData name="bretana1226@gmail.com" userId="34d28fbf11a0a344" providerId="LiveId" clId="{FA3B6688-6A4F-4E2A-BDE2-BC862DF1FB34}" dt="2022-09-28T21:35:27.571" v="25758" actId="20577"/>
          <ac:spMkLst>
            <pc:docMk/>
            <pc:sldMk cId="4127795950" sldId="512"/>
            <ac:spMk id="7" creationId="{4B18D636-CC10-4B1E-AA38-419DCCF2D9C9}"/>
          </ac:spMkLst>
        </pc:spChg>
      </pc:sldChg>
      <pc:sldChg chg="modSp add del mod">
        <pc:chgData name="bretana1226@gmail.com" userId="34d28fbf11a0a344" providerId="LiveId" clId="{FA3B6688-6A4F-4E2A-BDE2-BC862DF1FB34}" dt="2022-10-03T21:24:26.940" v="29665" actId="2696"/>
        <pc:sldMkLst>
          <pc:docMk/>
          <pc:sldMk cId="716560167" sldId="513"/>
        </pc:sldMkLst>
        <pc:spChg chg="mod">
          <ac:chgData name="bretana1226@gmail.com" userId="34d28fbf11a0a344" providerId="LiveId" clId="{FA3B6688-6A4F-4E2A-BDE2-BC862DF1FB34}" dt="2022-09-28T21:35:34.849" v="25769" actId="20577"/>
          <ac:spMkLst>
            <pc:docMk/>
            <pc:sldMk cId="716560167" sldId="513"/>
            <ac:spMk id="7" creationId="{47788B34-4190-4916-9048-47720EA5ABF1}"/>
          </ac:spMkLst>
        </pc:spChg>
      </pc:sldChg>
      <pc:sldChg chg="addSp delSp modSp add mod">
        <pc:chgData name="bretana1226@gmail.com" userId="34d28fbf11a0a344" providerId="LiveId" clId="{FA3B6688-6A4F-4E2A-BDE2-BC862DF1FB34}" dt="2022-10-03T23:10:30.090" v="32214" actId="20577"/>
        <pc:sldMkLst>
          <pc:docMk/>
          <pc:sldMk cId="1187200305" sldId="514"/>
        </pc:sldMkLst>
        <pc:spChg chg="add mod">
          <ac:chgData name="bretana1226@gmail.com" userId="34d28fbf11a0a344" providerId="LiveId" clId="{FA3B6688-6A4F-4E2A-BDE2-BC862DF1FB34}" dt="2022-10-03T22:57:14.314" v="31680" actId="255"/>
          <ac:spMkLst>
            <pc:docMk/>
            <pc:sldMk cId="1187200305" sldId="514"/>
            <ac:spMk id="3" creationId="{CA0BBD71-87E8-ED99-5377-79C180FAFD78}"/>
          </ac:spMkLst>
        </pc:spChg>
        <pc:spChg chg="add mod">
          <ac:chgData name="bretana1226@gmail.com" userId="34d28fbf11a0a344" providerId="LiveId" clId="{FA3B6688-6A4F-4E2A-BDE2-BC862DF1FB34}" dt="2022-10-03T22:57:20.007" v="31681" actId="255"/>
          <ac:spMkLst>
            <pc:docMk/>
            <pc:sldMk cId="1187200305" sldId="514"/>
            <ac:spMk id="5" creationId="{0F69E8C6-D9E6-869E-A2C4-ED40A1E4DD0D}"/>
          </ac:spMkLst>
        </pc:spChg>
        <pc:spChg chg="mod">
          <ac:chgData name="bretana1226@gmail.com" userId="34d28fbf11a0a344" providerId="LiveId" clId="{FA3B6688-6A4F-4E2A-BDE2-BC862DF1FB34}" dt="2022-10-03T21:44:56.155" v="30177" actId="20577"/>
          <ac:spMkLst>
            <pc:docMk/>
            <pc:sldMk cId="1187200305" sldId="514"/>
            <ac:spMk id="7" creationId="{4B18D636-CC10-4B1E-AA38-419DCCF2D9C9}"/>
          </ac:spMkLst>
        </pc:spChg>
        <pc:spChg chg="del">
          <ac:chgData name="bretana1226@gmail.com" userId="34d28fbf11a0a344" providerId="LiveId" clId="{FA3B6688-6A4F-4E2A-BDE2-BC862DF1FB34}" dt="2022-10-03T21:55:35.826" v="30373" actId="478"/>
          <ac:spMkLst>
            <pc:docMk/>
            <pc:sldMk cId="1187200305" sldId="514"/>
            <ac:spMk id="9" creationId="{0D098C43-2F2A-4100-89BC-5931039293FA}"/>
          </ac:spMkLst>
        </pc:spChg>
        <pc:spChg chg="mod">
          <ac:chgData name="bretana1226@gmail.com" userId="34d28fbf11a0a344" providerId="LiveId" clId="{FA3B6688-6A4F-4E2A-BDE2-BC862DF1FB34}" dt="2022-10-03T23:09:47.262" v="32145" actId="20577"/>
          <ac:spMkLst>
            <pc:docMk/>
            <pc:sldMk cId="1187200305" sldId="514"/>
            <ac:spMk id="10" creationId="{1DB251F7-EBE7-46AC-A920-FFE2C5AF68EA}"/>
          </ac:spMkLst>
        </pc:spChg>
        <pc:spChg chg="del">
          <ac:chgData name="bretana1226@gmail.com" userId="34d28fbf11a0a344" providerId="LiveId" clId="{FA3B6688-6A4F-4E2A-BDE2-BC862DF1FB34}" dt="2022-10-03T21:55:37.995" v="30374" actId="478"/>
          <ac:spMkLst>
            <pc:docMk/>
            <pc:sldMk cId="1187200305" sldId="514"/>
            <ac:spMk id="11" creationId="{60726BA7-44D6-4116-90E3-38325026EAAD}"/>
          </ac:spMkLst>
        </pc:spChg>
        <pc:spChg chg="mod">
          <ac:chgData name="bretana1226@gmail.com" userId="34d28fbf11a0a344" providerId="LiveId" clId="{FA3B6688-6A4F-4E2A-BDE2-BC862DF1FB34}" dt="2022-10-03T23:10:30.090" v="32214" actId="20577"/>
          <ac:spMkLst>
            <pc:docMk/>
            <pc:sldMk cId="1187200305" sldId="514"/>
            <ac:spMk id="12" creationId="{7FB7F30B-2A84-4C44-BC5A-E826ED6E74A2}"/>
          </ac:spMkLst>
        </pc:spChg>
      </pc:sldChg>
      <pc:sldChg chg="delSp modSp add del mod">
        <pc:chgData name="bretana1226@gmail.com" userId="34d28fbf11a0a344" providerId="LiveId" clId="{FA3B6688-6A4F-4E2A-BDE2-BC862DF1FB34}" dt="2022-10-03T22:53:26.305" v="31575" actId="2696"/>
        <pc:sldMkLst>
          <pc:docMk/>
          <pc:sldMk cId="4001383965" sldId="515"/>
        </pc:sldMkLst>
        <pc:spChg chg="mod">
          <ac:chgData name="bretana1226@gmail.com" userId="34d28fbf11a0a344" providerId="LiveId" clId="{FA3B6688-6A4F-4E2A-BDE2-BC862DF1FB34}" dt="2022-09-28T21:35:49.482" v="25795" actId="20577"/>
          <ac:spMkLst>
            <pc:docMk/>
            <pc:sldMk cId="4001383965" sldId="515"/>
            <ac:spMk id="7" creationId="{47788B34-4190-4916-9048-47720EA5ABF1}"/>
          </ac:spMkLst>
        </pc:spChg>
        <pc:spChg chg="del">
          <ac:chgData name="bretana1226@gmail.com" userId="34d28fbf11a0a344" providerId="LiveId" clId="{FA3B6688-6A4F-4E2A-BDE2-BC862DF1FB34}" dt="2022-10-01T22:05:46.819" v="27447" actId="478"/>
          <ac:spMkLst>
            <pc:docMk/>
            <pc:sldMk cId="4001383965" sldId="515"/>
            <ac:spMk id="15" creationId="{65A6DC02-681E-4AF7-AC6E-57CDDB2FBA28}"/>
          </ac:spMkLst>
        </pc:spChg>
      </pc:sldChg>
      <pc:sldChg chg="delSp modSp add del mod">
        <pc:chgData name="bretana1226@gmail.com" userId="34d28fbf11a0a344" providerId="LiveId" clId="{FA3B6688-6A4F-4E2A-BDE2-BC862DF1FB34}" dt="2022-10-03T22:53:29.829" v="31576" actId="2696"/>
        <pc:sldMkLst>
          <pc:docMk/>
          <pc:sldMk cId="1233333016" sldId="516"/>
        </pc:sldMkLst>
        <pc:spChg chg="del">
          <ac:chgData name="bretana1226@gmail.com" userId="34d28fbf11a0a344" providerId="LiveId" clId="{FA3B6688-6A4F-4E2A-BDE2-BC862DF1FB34}" dt="2022-10-01T22:05:35.886" v="27446" actId="478"/>
          <ac:spMkLst>
            <pc:docMk/>
            <pc:sldMk cId="1233333016" sldId="516"/>
            <ac:spMk id="5" creationId="{06A3302E-502D-4151-81C9-5FD6AF9596D6}"/>
          </ac:spMkLst>
        </pc:spChg>
        <pc:spChg chg="mod">
          <ac:chgData name="bretana1226@gmail.com" userId="34d28fbf11a0a344" providerId="LiveId" clId="{FA3B6688-6A4F-4E2A-BDE2-BC862DF1FB34}" dt="2022-09-28T21:35:59.381" v="25809" actId="5793"/>
          <ac:spMkLst>
            <pc:docMk/>
            <pc:sldMk cId="1233333016" sldId="516"/>
            <ac:spMk id="7" creationId="{4B18D636-CC10-4B1E-AA38-419DCCF2D9C9}"/>
          </ac:spMkLst>
        </pc:spChg>
      </pc:sldChg>
      <pc:sldChg chg="delSp modSp add del mod">
        <pc:chgData name="bretana1226@gmail.com" userId="34d28fbf11a0a344" providerId="LiveId" clId="{FA3B6688-6A4F-4E2A-BDE2-BC862DF1FB34}" dt="2022-10-03T22:53:33.085" v="31577" actId="2696"/>
        <pc:sldMkLst>
          <pc:docMk/>
          <pc:sldMk cId="107785392" sldId="517"/>
        </pc:sldMkLst>
        <pc:spChg chg="mod">
          <ac:chgData name="bretana1226@gmail.com" userId="34d28fbf11a0a344" providerId="LiveId" clId="{FA3B6688-6A4F-4E2A-BDE2-BC862DF1FB34}" dt="2022-09-28T21:36:09.043" v="25823" actId="5793"/>
          <ac:spMkLst>
            <pc:docMk/>
            <pc:sldMk cId="107785392" sldId="517"/>
            <ac:spMk id="7" creationId="{47788B34-4190-4916-9048-47720EA5ABF1}"/>
          </ac:spMkLst>
        </pc:spChg>
        <pc:spChg chg="del">
          <ac:chgData name="bretana1226@gmail.com" userId="34d28fbf11a0a344" providerId="LiveId" clId="{FA3B6688-6A4F-4E2A-BDE2-BC862DF1FB34}" dt="2022-10-01T22:05:30.287" v="27445" actId="478"/>
          <ac:spMkLst>
            <pc:docMk/>
            <pc:sldMk cId="107785392" sldId="517"/>
            <ac:spMk id="15" creationId="{65A6DC02-681E-4AF7-AC6E-57CDDB2FBA28}"/>
          </ac:spMkLst>
        </pc:spChg>
      </pc:sldChg>
      <pc:sldChg chg="delSp modSp new del mod ord">
        <pc:chgData name="bretana1226@gmail.com" userId="34d28fbf11a0a344" providerId="LiveId" clId="{FA3B6688-6A4F-4E2A-BDE2-BC862DF1FB34}" dt="2022-10-04T18:23:24.180" v="35818" actId="2696"/>
        <pc:sldMkLst>
          <pc:docMk/>
          <pc:sldMk cId="1799946437" sldId="518"/>
        </pc:sldMkLst>
        <pc:spChg chg="mod">
          <ac:chgData name="bretana1226@gmail.com" userId="34d28fbf11a0a344" providerId="LiveId" clId="{FA3B6688-6A4F-4E2A-BDE2-BC862DF1FB34}" dt="2022-10-03T20:12:15.439" v="28094" actId="20577"/>
          <ac:spMkLst>
            <pc:docMk/>
            <pc:sldMk cId="1799946437" sldId="518"/>
            <ac:spMk id="2" creationId="{5E833B36-2259-A879-F8A8-5632838484D5}"/>
          </ac:spMkLst>
        </pc:spChg>
        <pc:spChg chg="mod">
          <ac:chgData name="bretana1226@gmail.com" userId="34d28fbf11a0a344" providerId="LiveId" clId="{FA3B6688-6A4F-4E2A-BDE2-BC862DF1FB34}" dt="2022-09-28T22:25:15.847" v="26148"/>
          <ac:spMkLst>
            <pc:docMk/>
            <pc:sldMk cId="1799946437" sldId="518"/>
            <ac:spMk id="3" creationId="{16B89730-7E81-7224-E6B7-95F11B13641C}"/>
          </ac:spMkLst>
        </pc:spChg>
        <pc:spChg chg="mod">
          <ac:chgData name="bretana1226@gmail.com" userId="34d28fbf11a0a344" providerId="LiveId" clId="{FA3B6688-6A4F-4E2A-BDE2-BC862DF1FB34}" dt="2022-10-04T18:23:15.815" v="35814" actId="21"/>
          <ac:spMkLst>
            <pc:docMk/>
            <pc:sldMk cId="1799946437" sldId="518"/>
            <ac:spMk id="4" creationId="{8264882A-D66A-BB7F-BC7A-AF048F46157D}"/>
          </ac:spMkLst>
        </pc:spChg>
        <pc:spChg chg="mod">
          <ac:chgData name="bretana1226@gmail.com" userId="34d28fbf11a0a344" providerId="LiveId" clId="{FA3B6688-6A4F-4E2A-BDE2-BC862DF1FB34}" dt="2022-09-28T22:25:22.967" v="26149"/>
          <ac:spMkLst>
            <pc:docMk/>
            <pc:sldMk cId="1799946437" sldId="518"/>
            <ac:spMk id="5" creationId="{20385183-F42C-3210-0D4F-DAE0C2ACBD62}"/>
          </ac:spMkLst>
        </pc:spChg>
        <pc:spChg chg="mod">
          <ac:chgData name="bretana1226@gmail.com" userId="34d28fbf11a0a344" providerId="LiveId" clId="{FA3B6688-6A4F-4E2A-BDE2-BC862DF1FB34}" dt="2022-09-28T22:25:41.859" v="26153" actId="20577"/>
          <ac:spMkLst>
            <pc:docMk/>
            <pc:sldMk cId="1799946437" sldId="518"/>
            <ac:spMk id="6" creationId="{3FA0AFC6-A071-77F7-0ADD-8D84E1AB5E90}"/>
          </ac:spMkLst>
        </pc:spChg>
        <pc:spChg chg="del">
          <ac:chgData name="bretana1226@gmail.com" userId="34d28fbf11a0a344" providerId="LiveId" clId="{FA3B6688-6A4F-4E2A-BDE2-BC862DF1FB34}" dt="2022-09-28T22:26:39.054" v="26155" actId="478"/>
          <ac:spMkLst>
            <pc:docMk/>
            <pc:sldMk cId="1799946437" sldId="518"/>
            <ac:spMk id="7" creationId="{53671A6D-2001-98B7-4BAE-9A0DCE6F049F}"/>
          </ac:spMkLst>
        </pc:spChg>
        <pc:spChg chg="del">
          <ac:chgData name="bretana1226@gmail.com" userId="34d28fbf11a0a344" providerId="LiveId" clId="{FA3B6688-6A4F-4E2A-BDE2-BC862DF1FB34}" dt="2022-09-28T22:26:43.789" v="26156" actId="478"/>
          <ac:spMkLst>
            <pc:docMk/>
            <pc:sldMk cId="1799946437" sldId="518"/>
            <ac:spMk id="8" creationId="{2408D27F-9D88-3728-1BF4-3A54D1281CFF}"/>
          </ac:spMkLst>
        </pc:spChg>
      </pc:sldChg>
      <pc:sldChg chg="addSp delSp modSp new del mod">
        <pc:chgData name="bretana1226@gmail.com" userId="34d28fbf11a0a344" providerId="LiveId" clId="{FA3B6688-6A4F-4E2A-BDE2-BC862DF1FB34}" dt="2022-10-04T18:18:02.825" v="35558" actId="2696"/>
        <pc:sldMkLst>
          <pc:docMk/>
          <pc:sldMk cId="1774003771" sldId="519"/>
        </pc:sldMkLst>
        <pc:spChg chg="mod">
          <ac:chgData name="bretana1226@gmail.com" userId="34d28fbf11a0a344" providerId="LiveId" clId="{FA3B6688-6A4F-4E2A-BDE2-BC862DF1FB34}" dt="2022-09-28T23:09:54.059" v="26871"/>
          <ac:spMkLst>
            <pc:docMk/>
            <pc:sldMk cId="1774003771" sldId="519"/>
            <ac:spMk id="2" creationId="{755DA693-D50B-D448-A359-FAE056747933}"/>
          </ac:spMkLst>
        </pc:spChg>
        <pc:spChg chg="mod">
          <ac:chgData name="bretana1226@gmail.com" userId="34d28fbf11a0a344" providerId="LiveId" clId="{FA3B6688-6A4F-4E2A-BDE2-BC862DF1FB34}" dt="2022-09-28T23:26:47.799" v="27132" actId="1076"/>
          <ac:spMkLst>
            <pc:docMk/>
            <pc:sldMk cId="1774003771" sldId="519"/>
            <ac:spMk id="3" creationId="{49CD0EDB-C230-B255-951F-9199ADC0A1A1}"/>
          </ac:spMkLst>
        </pc:spChg>
        <pc:spChg chg="mod">
          <ac:chgData name="bretana1226@gmail.com" userId="34d28fbf11a0a344" providerId="LiveId" clId="{FA3B6688-6A4F-4E2A-BDE2-BC862DF1FB34}" dt="2022-09-28T23:26:40.319" v="27131" actId="1076"/>
          <ac:spMkLst>
            <pc:docMk/>
            <pc:sldMk cId="1774003771" sldId="519"/>
            <ac:spMk id="4" creationId="{227D52A2-D6B8-41FA-CFAD-72C05601F55E}"/>
          </ac:spMkLst>
        </pc:spChg>
        <pc:spChg chg="del">
          <ac:chgData name="bretana1226@gmail.com" userId="34d28fbf11a0a344" providerId="LiveId" clId="{FA3B6688-6A4F-4E2A-BDE2-BC862DF1FB34}" dt="2022-09-28T23:11:52.517" v="26892" actId="478"/>
          <ac:spMkLst>
            <pc:docMk/>
            <pc:sldMk cId="1774003771" sldId="519"/>
            <ac:spMk id="5" creationId="{D9F2FCE7-8F5F-00B0-A408-742347CC7ECC}"/>
          </ac:spMkLst>
        </pc:spChg>
        <pc:spChg chg="del">
          <ac:chgData name="bretana1226@gmail.com" userId="34d28fbf11a0a344" providerId="LiveId" clId="{FA3B6688-6A4F-4E2A-BDE2-BC862DF1FB34}" dt="2022-09-28T23:11:54.992" v="26893" actId="478"/>
          <ac:spMkLst>
            <pc:docMk/>
            <pc:sldMk cId="1774003771" sldId="519"/>
            <ac:spMk id="6" creationId="{2F659485-2C94-16A2-97E6-C2A41FBF466D}"/>
          </ac:spMkLst>
        </pc:spChg>
        <pc:spChg chg="add mod">
          <ac:chgData name="bretana1226@gmail.com" userId="34d28fbf11a0a344" providerId="LiveId" clId="{FA3B6688-6A4F-4E2A-BDE2-BC862DF1FB34}" dt="2022-09-28T23:26:19.052" v="27127" actId="120"/>
          <ac:spMkLst>
            <pc:docMk/>
            <pc:sldMk cId="1774003771" sldId="519"/>
            <ac:spMk id="10" creationId="{8E0E322F-BE73-9F5A-054A-559A7547B7A0}"/>
          </ac:spMkLst>
        </pc:spChg>
        <pc:spChg chg="add mod">
          <ac:chgData name="bretana1226@gmail.com" userId="34d28fbf11a0a344" providerId="LiveId" clId="{FA3B6688-6A4F-4E2A-BDE2-BC862DF1FB34}" dt="2022-10-04T17:58:05.931" v="34892" actId="1076"/>
          <ac:spMkLst>
            <pc:docMk/>
            <pc:sldMk cId="1774003771" sldId="519"/>
            <ac:spMk id="11" creationId="{BE1362E4-55BD-87A8-2BD6-1CDAB1C378B3}"/>
          </ac:spMkLst>
        </pc:spChg>
        <pc:picChg chg="add del mod">
          <ac:chgData name="bretana1226@gmail.com" userId="34d28fbf11a0a344" providerId="LiveId" clId="{FA3B6688-6A4F-4E2A-BDE2-BC862DF1FB34}" dt="2022-09-28T23:19:23.758" v="27026" actId="478"/>
          <ac:picMkLst>
            <pc:docMk/>
            <pc:sldMk cId="1774003771" sldId="519"/>
            <ac:picMk id="8" creationId="{20A3D0B5-D3C6-D2F4-27BE-BC86D880AB19}"/>
          </ac:picMkLst>
        </pc:picChg>
        <pc:picChg chg="add del mod">
          <ac:chgData name="bretana1226@gmail.com" userId="34d28fbf11a0a344" providerId="LiveId" clId="{FA3B6688-6A4F-4E2A-BDE2-BC862DF1FB34}" dt="2022-09-28T23:20:45.246" v="27090" actId="478"/>
          <ac:picMkLst>
            <pc:docMk/>
            <pc:sldMk cId="1774003771" sldId="519"/>
            <ac:picMk id="9" creationId="{3A6B8EB0-60C0-268D-0249-CAB39A96DD49}"/>
          </ac:picMkLst>
        </pc:picChg>
      </pc:sldChg>
      <pc:sldChg chg="new del">
        <pc:chgData name="bretana1226@gmail.com" userId="34d28fbf11a0a344" providerId="LiveId" clId="{FA3B6688-6A4F-4E2A-BDE2-BC862DF1FB34}" dt="2022-09-28T23:00:55.818" v="26802" actId="2696"/>
        <pc:sldMkLst>
          <pc:docMk/>
          <pc:sldMk cId="3279614070" sldId="519"/>
        </pc:sldMkLst>
      </pc:sldChg>
      <pc:sldChg chg="addSp delSp modSp new mod">
        <pc:chgData name="bretana1226@gmail.com" userId="34d28fbf11a0a344" providerId="LiveId" clId="{FA3B6688-6A4F-4E2A-BDE2-BC862DF1FB34}" dt="2022-10-04T17:32:08.811" v="33879" actId="14100"/>
        <pc:sldMkLst>
          <pc:docMk/>
          <pc:sldMk cId="3089611764" sldId="520"/>
        </pc:sldMkLst>
        <pc:spChg chg="mod">
          <ac:chgData name="bretana1226@gmail.com" userId="34d28fbf11a0a344" providerId="LiveId" clId="{FA3B6688-6A4F-4E2A-BDE2-BC862DF1FB34}" dt="2022-09-28T23:09:56.617" v="26872"/>
          <ac:spMkLst>
            <pc:docMk/>
            <pc:sldMk cId="3089611764" sldId="520"/>
            <ac:spMk id="2" creationId="{B62149D0-0A9D-C271-1F94-8701B80941AD}"/>
          </ac:spMkLst>
        </pc:spChg>
        <pc:spChg chg="mod">
          <ac:chgData name="bretana1226@gmail.com" userId="34d28fbf11a0a344" providerId="LiveId" clId="{FA3B6688-6A4F-4E2A-BDE2-BC862DF1FB34}" dt="2022-10-04T17:32:08.811" v="33879" actId="14100"/>
          <ac:spMkLst>
            <pc:docMk/>
            <pc:sldMk cId="3089611764" sldId="520"/>
            <ac:spMk id="3" creationId="{4DDD8114-6CB4-1E19-1C52-64122C122299}"/>
          </ac:spMkLst>
        </pc:spChg>
        <pc:spChg chg="del">
          <ac:chgData name="bretana1226@gmail.com" userId="34d28fbf11a0a344" providerId="LiveId" clId="{FA3B6688-6A4F-4E2A-BDE2-BC862DF1FB34}" dt="2022-09-28T23:12:15.496" v="26896" actId="478"/>
          <ac:spMkLst>
            <pc:docMk/>
            <pc:sldMk cId="3089611764" sldId="520"/>
            <ac:spMk id="4" creationId="{8C580C9E-89B8-0BFF-5E51-97C280367EE5}"/>
          </ac:spMkLst>
        </pc:spChg>
        <pc:spChg chg="del">
          <ac:chgData name="bretana1226@gmail.com" userId="34d28fbf11a0a344" providerId="LiveId" clId="{FA3B6688-6A4F-4E2A-BDE2-BC862DF1FB34}" dt="2022-09-28T23:12:17.579" v="26897" actId="478"/>
          <ac:spMkLst>
            <pc:docMk/>
            <pc:sldMk cId="3089611764" sldId="520"/>
            <ac:spMk id="5" creationId="{7874291A-293C-DDCF-DB36-E97DD8D77E98}"/>
          </ac:spMkLst>
        </pc:spChg>
        <pc:spChg chg="add del">
          <ac:chgData name="bretana1226@gmail.com" userId="34d28fbf11a0a344" providerId="LiveId" clId="{FA3B6688-6A4F-4E2A-BDE2-BC862DF1FB34}" dt="2022-09-28T23:14:57.712" v="26919" actId="22"/>
          <ac:spMkLst>
            <pc:docMk/>
            <pc:sldMk cId="3089611764" sldId="520"/>
            <ac:spMk id="9" creationId="{51A75D8F-1DDB-31F3-BF3D-AD20B054063B}"/>
          </ac:spMkLst>
        </pc:spChg>
        <pc:spChg chg="add mod">
          <ac:chgData name="bretana1226@gmail.com" userId="34d28fbf11a0a344" providerId="LiveId" clId="{FA3B6688-6A4F-4E2A-BDE2-BC862DF1FB34}" dt="2022-09-28T23:26:54.496" v="27133" actId="120"/>
          <ac:spMkLst>
            <pc:docMk/>
            <pc:sldMk cId="3089611764" sldId="520"/>
            <ac:spMk id="10" creationId="{29818164-7699-9BDF-193C-57269F33A666}"/>
          </ac:spMkLst>
        </pc:spChg>
        <pc:picChg chg="add del mod">
          <ac:chgData name="bretana1226@gmail.com" userId="34d28fbf11a0a344" providerId="LiveId" clId="{FA3B6688-6A4F-4E2A-BDE2-BC862DF1FB34}" dt="2022-09-28T23:15:44.846" v="26971" actId="478"/>
          <ac:picMkLst>
            <pc:docMk/>
            <pc:sldMk cId="3089611764" sldId="520"/>
            <ac:picMk id="7" creationId="{35325F74-4601-65E1-5315-674A4B793C39}"/>
          </ac:picMkLst>
        </pc:picChg>
      </pc:sldChg>
      <pc:sldChg chg="del">
        <pc:chgData name="bretana1226@gmail.com" userId="34d28fbf11a0a344" providerId="LiveId" clId="{FA3B6688-6A4F-4E2A-BDE2-BC862DF1FB34}" dt="2022-09-28T23:17:24.757" v="26972" actId="2696"/>
        <pc:sldMkLst>
          <pc:docMk/>
          <pc:sldMk cId="3176658237" sldId="521"/>
        </pc:sldMkLst>
      </pc:sldChg>
      <pc:sldChg chg="modSp add mod">
        <pc:chgData name="bretana1226@gmail.com" userId="34d28fbf11a0a344" providerId="LiveId" clId="{FA3B6688-6A4F-4E2A-BDE2-BC862DF1FB34}" dt="2022-10-03T19:18:59.955" v="27726" actId="20577"/>
        <pc:sldMkLst>
          <pc:docMk/>
          <pc:sldMk cId="3953341464" sldId="521"/>
        </pc:sldMkLst>
        <pc:spChg chg="mod">
          <ac:chgData name="bretana1226@gmail.com" userId="34d28fbf11a0a344" providerId="LiveId" clId="{FA3B6688-6A4F-4E2A-BDE2-BC862DF1FB34}" dt="2022-10-03T19:18:59.955" v="27726" actId="20577"/>
          <ac:spMkLst>
            <pc:docMk/>
            <pc:sldMk cId="3953341464" sldId="521"/>
            <ac:spMk id="3" creationId="{40506F58-87D2-4ADD-A8B4-D32A18EB5C8E}"/>
          </ac:spMkLst>
        </pc:spChg>
      </pc:sldChg>
      <pc:sldChg chg="new del">
        <pc:chgData name="bretana1226@gmail.com" userId="34d28fbf11a0a344" providerId="LiveId" clId="{FA3B6688-6A4F-4E2A-BDE2-BC862DF1FB34}" dt="2022-10-03T20:11:27.455" v="28068" actId="2696"/>
        <pc:sldMkLst>
          <pc:docMk/>
          <pc:sldMk cId="2297693271" sldId="522"/>
        </pc:sldMkLst>
      </pc:sldChg>
      <pc:sldChg chg="addSp delSp modSp new del mod ord">
        <pc:chgData name="bretana1226@gmail.com" userId="34d28fbf11a0a344" providerId="LiveId" clId="{FA3B6688-6A4F-4E2A-BDE2-BC862DF1FB34}" dt="2022-10-03T22:32:10.367" v="30898" actId="2696"/>
        <pc:sldMkLst>
          <pc:docMk/>
          <pc:sldMk cId="4099566028" sldId="522"/>
        </pc:sldMkLst>
        <pc:spChg chg="mod">
          <ac:chgData name="bretana1226@gmail.com" userId="34d28fbf11a0a344" providerId="LiveId" clId="{FA3B6688-6A4F-4E2A-BDE2-BC862DF1FB34}" dt="2022-10-03T21:07:05.821" v="29640" actId="1076"/>
          <ac:spMkLst>
            <pc:docMk/>
            <pc:sldMk cId="4099566028" sldId="522"/>
            <ac:spMk id="2" creationId="{6D5B1550-0472-015C-3F6F-A61C75D481D9}"/>
          </ac:spMkLst>
        </pc:spChg>
        <pc:spChg chg="del">
          <ac:chgData name="bretana1226@gmail.com" userId="34d28fbf11a0a344" providerId="LiveId" clId="{FA3B6688-6A4F-4E2A-BDE2-BC862DF1FB34}" dt="2022-10-03T20:18:40.860" v="28482" actId="3680"/>
          <ac:spMkLst>
            <pc:docMk/>
            <pc:sldMk cId="4099566028" sldId="522"/>
            <ac:spMk id="3" creationId="{8D2DDD72-D6F2-6580-C4C9-59F6F1D83899}"/>
          </ac:spMkLst>
        </pc:spChg>
        <pc:spChg chg="del">
          <ac:chgData name="bretana1226@gmail.com" userId="34d28fbf11a0a344" providerId="LiveId" clId="{FA3B6688-6A4F-4E2A-BDE2-BC862DF1FB34}" dt="2022-10-03T20:27:39.191" v="28683" actId="21"/>
          <ac:spMkLst>
            <pc:docMk/>
            <pc:sldMk cId="4099566028" sldId="522"/>
            <ac:spMk id="4" creationId="{6BE14DDD-8A9B-9B37-C131-A1D4FCC4B38A}"/>
          </ac:spMkLst>
        </pc:spChg>
        <pc:spChg chg="del">
          <ac:chgData name="bretana1226@gmail.com" userId="34d28fbf11a0a344" providerId="LiveId" clId="{FA3B6688-6A4F-4E2A-BDE2-BC862DF1FB34}" dt="2022-10-03T20:27:43.244" v="28684" actId="478"/>
          <ac:spMkLst>
            <pc:docMk/>
            <pc:sldMk cId="4099566028" sldId="522"/>
            <ac:spMk id="5" creationId="{F3A93942-7C5A-6659-09F5-61625FA331AF}"/>
          </ac:spMkLst>
        </pc:spChg>
        <pc:spChg chg="del">
          <ac:chgData name="bretana1226@gmail.com" userId="34d28fbf11a0a344" providerId="LiveId" clId="{FA3B6688-6A4F-4E2A-BDE2-BC862DF1FB34}" dt="2022-10-03T20:27:46.881" v="28685" actId="478"/>
          <ac:spMkLst>
            <pc:docMk/>
            <pc:sldMk cId="4099566028" sldId="522"/>
            <ac:spMk id="6" creationId="{DCDFC4F9-8975-F2CB-E4D5-C061627158B0}"/>
          </ac:spMkLst>
        </pc:spChg>
        <pc:graphicFrameChg chg="add mod ord modGraphic">
          <ac:chgData name="bretana1226@gmail.com" userId="34d28fbf11a0a344" providerId="LiveId" clId="{FA3B6688-6A4F-4E2A-BDE2-BC862DF1FB34}" dt="2022-10-03T21:52:32.923" v="30372" actId="20577"/>
          <ac:graphicFrameMkLst>
            <pc:docMk/>
            <pc:sldMk cId="4099566028" sldId="522"/>
            <ac:graphicFrameMk id="8" creationId="{7CF59FB2-2BFA-F52B-3722-84C5FCC0787D}"/>
          </ac:graphicFrameMkLst>
        </pc:graphicFrameChg>
      </pc:sldChg>
      <pc:sldChg chg="addSp delSp modSp mod modClrScheme chgLayout">
        <pc:chgData name="bretana1226@gmail.com" userId="34d28fbf11a0a344" providerId="LiveId" clId="{FA3B6688-6A4F-4E2A-BDE2-BC862DF1FB34}" dt="2022-10-03T22:31:47.924" v="30897" actId="255"/>
        <pc:sldMkLst>
          <pc:docMk/>
          <pc:sldMk cId="38008967" sldId="523"/>
        </pc:sldMkLst>
        <pc:spChg chg="add del mod ord">
          <ac:chgData name="bretana1226@gmail.com" userId="34d28fbf11a0a344" providerId="LiveId" clId="{FA3B6688-6A4F-4E2A-BDE2-BC862DF1FB34}" dt="2022-10-03T22:23:35.560" v="30693" actId="700"/>
          <ac:spMkLst>
            <pc:docMk/>
            <pc:sldMk cId="38008967" sldId="523"/>
            <ac:spMk id="2" creationId="{650D384B-0C07-EA72-41CA-ABB848C87178}"/>
          </ac:spMkLst>
        </pc:spChg>
        <pc:spChg chg="add del mod ord">
          <ac:chgData name="bretana1226@gmail.com" userId="34d28fbf11a0a344" providerId="LiveId" clId="{FA3B6688-6A4F-4E2A-BDE2-BC862DF1FB34}" dt="2022-10-03T22:23:35.560" v="30693" actId="700"/>
          <ac:spMkLst>
            <pc:docMk/>
            <pc:sldMk cId="38008967" sldId="523"/>
            <ac:spMk id="3" creationId="{6D508954-F20F-1485-CC38-42C4C7755910}"/>
          </ac:spMkLst>
        </pc:spChg>
        <pc:spChg chg="add del mod ord">
          <ac:chgData name="bretana1226@gmail.com" userId="34d28fbf11a0a344" providerId="LiveId" clId="{FA3B6688-6A4F-4E2A-BDE2-BC862DF1FB34}" dt="2022-10-03T22:23:35.560" v="30693" actId="700"/>
          <ac:spMkLst>
            <pc:docMk/>
            <pc:sldMk cId="38008967" sldId="523"/>
            <ac:spMk id="4" creationId="{9FEB7477-42F2-62D6-0F5D-8604F71DA7D2}"/>
          </ac:spMkLst>
        </pc:spChg>
        <pc:spChg chg="add del mod ord">
          <ac:chgData name="bretana1226@gmail.com" userId="34d28fbf11a0a344" providerId="LiveId" clId="{FA3B6688-6A4F-4E2A-BDE2-BC862DF1FB34}" dt="2022-10-03T22:23:35.560" v="30693" actId="700"/>
          <ac:spMkLst>
            <pc:docMk/>
            <pc:sldMk cId="38008967" sldId="523"/>
            <ac:spMk id="5" creationId="{B93D2553-7388-6A26-F524-8AAE4E195F16}"/>
          </ac:spMkLst>
        </pc:spChg>
        <pc:spChg chg="add del mod ord">
          <ac:chgData name="bretana1226@gmail.com" userId="34d28fbf11a0a344" providerId="LiveId" clId="{FA3B6688-6A4F-4E2A-BDE2-BC862DF1FB34}" dt="2022-10-03T22:23:35.560" v="30693" actId="700"/>
          <ac:spMkLst>
            <pc:docMk/>
            <pc:sldMk cId="38008967" sldId="523"/>
            <ac:spMk id="6" creationId="{6D848D0A-3F61-FAF3-D195-3FF7CBE7AC2B}"/>
          </ac:spMkLst>
        </pc:spChg>
        <pc:spChg chg="mod ord">
          <ac:chgData name="bretana1226@gmail.com" userId="34d28fbf11a0a344" providerId="LiveId" clId="{FA3B6688-6A4F-4E2A-BDE2-BC862DF1FB34}" dt="2022-10-03T22:31:06.068" v="30892" actId="20577"/>
          <ac:spMkLst>
            <pc:docMk/>
            <pc:sldMk cId="38008967" sldId="523"/>
            <ac:spMk id="7" creationId="{47788B34-4190-4916-9048-47720EA5ABF1}"/>
          </ac:spMkLst>
        </pc:spChg>
        <pc:spChg chg="mod ord">
          <ac:chgData name="bretana1226@gmail.com" userId="34d28fbf11a0a344" providerId="LiveId" clId="{FA3B6688-6A4F-4E2A-BDE2-BC862DF1FB34}" dt="2022-10-03T22:30:24.427" v="30869" actId="1076"/>
          <ac:spMkLst>
            <pc:docMk/>
            <pc:sldMk cId="38008967" sldId="523"/>
            <ac:spMk id="8" creationId="{ABA415A0-3B77-43FB-A408-5F1DA4B0AAFA}"/>
          </ac:spMkLst>
        </pc:spChg>
        <pc:spChg chg="mod ord">
          <ac:chgData name="bretana1226@gmail.com" userId="34d28fbf11a0a344" providerId="LiveId" clId="{FA3B6688-6A4F-4E2A-BDE2-BC862DF1FB34}" dt="2022-10-03T22:31:47.924" v="30897" actId="255"/>
          <ac:spMkLst>
            <pc:docMk/>
            <pc:sldMk cId="38008967" sldId="523"/>
            <ac:spMk id="9" creationId="{8598ECEC-4413-4244-8F21-0076EC511806}"/>
          </ac:spMkLst>
        </pc:spChg>
        <pc:spChg chg="mod ord">
          <ac:chgData name="bretana1226@gmail.com" userId="34d28fbf11a0a344" providerId="LiveId" clId="{FA3B6688-6A4F-4E2A-BDE2-BC862DF1FB34}" dt="2022-10-03T22:29:09.468" v="30861" actId="1076"/>
          <ac:spMkLst>
            <pc:docMk/>
            <pc:sldMk cId="38008967" sldId="523"/>
            <ac:spMk id="10" creationId="{34A9BC34-CFDB-4D7A-8D6C-1CE608D0909F}"/>
          </ac:spMkLst>
        </pc:spChg>
        <pc:spChg chg="mod ord">
          <ac:chgData name="bretana1226@gmail.com" userId="34d28fbf11a0a344" providerId="LiveId" clId="{FA3B6688-6A4F-4E2A-BDE2-BC862DF1FB34}" dt="2022-10-03T22:31:40.900" v="30896" actId="255"/>
          <ac:spMkLst>
            <pc:docMk/>
            <pc:sldMk cId="38008967" sldId="523"/>
            <ac:spMk id="11" creationId="{1D014E48-5DD9-49CE-AD5B-0FEF69204F68}"/>
          </ac:spMkLst>
        </pc:spChg>
        <pc:spChg chg="mod ord">
          <ac:chgData name="bretana1226@gmail.com" userId="34d28fbf11a0a344" providerId="LiveId" clId="{FA3B6688-6A4F-4E2A-BDE2-BC862DF1FB34}" dt="2022-10-03T22:28:48.703" v="30858" actId="20577"/>
          <ac:spMkLst>
            <pc:docMk/>
            <pc:sldMk cId="38008967" sldId="523"/>
            <ac:spMk id="12" creationId="{3A63626D-0E6E-4023-ABFC-A744C9862159}"/>
          </ac:spMkLst>
        </pc:spChg>
        <pc:spChg chg="mod ord">
          <ac:chgData name="bretana1226@gmail.com" userId="34d28fbf11a0a344" providerId="LiveId" clId="{FA3B6688-6A4F-4E2A-BDE2-BC862DF1FB34}" dt="2022-10-03T22:31:26.738" v="30895" actId="27636"/>
          <ac:spMkLst>
            <pc:docMk/>
            <pc:sldMk cId="38008967" sldId="523"/>
            <ac:spMk id="13" creationId="{258E9390-685C-4BAD-BFAD-EC56E81C4745}"/>
          </ac:spMkLst>
        </pc:spChg>
        <pc:spChg chg="add del mod ord">
          <ac:chgData name="bretana1226@gmail.com" userId="34d28fbf11a0a344" providerId="LiveId" clId="{FA3B6688-6A4F-4E2A-BDE2-BC862DF1FB34}" dt="2022-10-03T22:23:35.560" v="30693" actId="700"/>
          <ac:spMkLst>
            <pc:docMk/>
            <pc:sldMk cId="38008967" sldId="523"/>
            <ac:spMk id="14" creationId="{CC1EDC7C-2886-328F-8A0A-C22B8CEDFF74}"/>
          </ac:spMkLst>
        </pc:spChg>
        <pc:spChg chg="mod ord">
          <ac:chgData name="bretana1226@gmail.com" userId="34d28fbf11a0a344" providerId="LiveId" clId="{FA3B6688-6A4F-4E2A-BDE2-BC862DF1FB34}" dt="2022-10-03T22:23:35.560" v="30693" actId="700"/>
          <ac:spMkLst>
            <pc:docMk/>
            <pc:sldMk cId="38008967" sldId="523"/>
            <ac:spMk id="16" creationId="{CF0A8666-4477-461C-A79D-E91232EE973E}"/>
          </ac:spMkLst>
        </pc:spChg>
      </pc:sldChg>
      <pc:sldChg chg="addSp delSp modSp new del mod">
        <pc:chgData name="bretana1226@gmail.com" userId="34d28fbf11a0a344" providerId="LiveId" clId="{FA3B6688-6A4F-4E2A-BDE2-BC862DF1FB34}" dt="2022-10-03T22:19:37.471" v="30625" actId="2696"/>
        <pc:sldMkLst>
          <pc:docMk/>
          <pc:sldMk cId="3205256983" sldId="523"/>
        </pc:sldMkLst>
        <pc:spChg chg="mod">
          <ac:chgData name="bretana1226@gmail.com" userId="34d28fbf11a0a344" providerId="LiveId" clId="{FA3B6688-6A4F-4E2A-BDE2-BC862DF1FB34}" dt="2022-10-03T21:55:52.977" v="30376"/>
          <ac:spMkLst>
            <pc:docMk/>
            <pc:sldMk cId="3205256983" sldId="523"/>
            <ac:spMk id="2" creationId="{7235AAE0-775F-2C0F-3F26-6D22F73E11B5}"/>
          </ac:spMkLst>
        </pc:spChg>
        <pc:spChg chg="del">
          <ac:chgData name="bretana1226@gmail.com" userId="34d28fbf11a0a344" providerId="LiveId" clId="{FA3B6688-6A4F-4E2A-BDE2-BC862DF1FB34}" dt="2022-10-03T21:55:59.432" v="30377" actId="3680"/>
          <ac:spMkLst>
            <pc:docMk/>
            <pc:sldMk cId="3205256983" sldId="523"/>
            <ac:spMk id="3" creationId="{FB366D40-C546-443E-14AE-77C878652DC2}"/>
          </ac:spMkLst>
        </pc:spChg>
        <pc:spChg chg="del">
          <ac:chgData name="bretana1226@gmail.com" userId="34d28fbf11a0a344" providerId="LiveId" clId="{FA3B6688-6A4F-4E2A-BDE2-BC862DF1FB34}" dt="2022-10-03T21:56:33.712" v="30393" actId="478"/>
          <ac:spMkLst>
            <pc:docMk/>
            <pc:sldMk cId="3205256983" sldId="523"/>
            <ac:spMk id="4" creationId="{56F68A19-03C7-138E-2127-932F5109B3C9}"/>
          </ac:spMkLst>
        </pc:spChg>
        <pc:spChg chg="del">
          <ac:chgData name="bretana1226@gmail.com" userId="34d28fbf11a0a344" providerId="LiveId" clId="{FA3B6688-6A4F-4E2A-BDE2-BC862DF1FB34}" dt="2022-10-03T21:56:37.439" v="30394" actId="478"/>
          <ac:spMkLst>
            <pc:docMk/>
            <pc:sldMk cId="3205256983" sldId="523"/>
            <ac:spMk id="5" creationId="{98CCDF9C-746B-EC00-5441-C6394B00B7B7}"/>
          </ac:spMkLst>
        </pc:spChg>
        <pc:graphicFrameChg chg="add mod ord modGraphic">
          <ac:chgData name="bretana1226@gmail.com" userId="34d28fbf11a0a344" providerId="LiveId" clId="{FA3B6688-6A4F-4E2A-BDE2-BC862DF1FB34}" dt="2022-10-03T22:03:23.064" v="30481"/>
          <ac:graphicFrameMkLst>
            <pc:docMk/>
            <pc:sldMk cId="3205256983" sldId="523"/>
            <ac:graphicFrameMk id="7" creationId="{B88C858E-239E-9192-162E-D464C6AE76C1}"/>
          </ac:graphicFrameMkLst>
        </pc:graphicFrameChg>
      </pc:sldChg>
      <pc:sldChg chg="modSp add mod">
        <pc:chgData name="bretana1226@gmail.com" userId="34d28fbf11a0a344" providerId="LiveId" clId="{FA3B6688-6A4F-4E2A-BDE2-BC862DF1FB34}" dt="2022-10-03T23:12:43.101" v="32445" actId="403"/>
        <pc:sldMkLst>
          <pc:docMk/>
          <pc:sldMk cId="927341723" sldId="524"/>
        </pc:sldMkLst>
        <pc:spChg chg="mod">
          <ac:chgData name="bretana1226@gmail.com" userId="34d28fbf11a0a344" providerId="LiveId" clId="{FA3B6688-6A4F-4E2A-BDE2-BC862DF1FB34}" dt="2022-10-03T22:44:06.283" v="31214" actId="403"/>
          <ac:spMkLst>
            <pc:docMk/>
            <pc:sldMk cId="927341723" sldId="524"/>
            <ac:spMk id="3" creationId="{CA0BBD71-87E8-ED99-5377-79C180FAFD78}"/>
          </ac:spMkLst>
        </pc:spChg>
        <pc:spChg chg="mod">
          <ac:chgData name="bretana1226@gmail.com" userId="34d28fbf11a0a344" providerId="LiveId" clId="{FA3B6688-6A4F-4E2A-BDE2-BC862DF1FB34}" dt="2022-10-03T22:41:30.213" v="31060" actId="20577"/>
          <ac:spMkLst>
            <pc:docMk/>
            <pc:sldMk cId="927341723" sldId="524"/>
            <ac:spMk id="5" creationId="{0F69E8C6-D9E6-869E-A2C4-ED40A1E4DD0D}"/>
          </ac:spMkLst>
        </pc:spChg>
        <pc:spChg chg="mod">
          <ac:chgData name="bretana1226@gmail.com" userId="34d28fbf11a0a344" providerId="LiveId" clId="{FA3B6688-6A4F-4E2A-BDE2-BC862DF1FB34}" dt="2022-10-03T22:36:08.789" v="30944" actId="404"/>
          <ac:spMkLst>
            <pc:docMk/>
            <pc:sldMk cId="927341723" sldId="524"/>
            <ac:spMk id="7" creationId="{4B18D636-CC10-4B1E-AA38-419DCCF2D9C9}"/>
          </ac:spMkLst>
        </pc:spChg>
        <pc:spChg chg="mod">
          <ac:chgData name="bretana1226@gmail.com" userId="34d28fbf11a0a344" providerId="LiveId" clId="{FA3B6688-6A4F-4E2A-BDE2-BC862DF1FB34}" dt="2022-10-03T23:12:39.932" v="32444" actId="403"/>
          <ac:spMkLst>
            <pc:docMk/>
            <pc:sldMk cId="927341723" sldId="524"/>
            <ac:spMk id="10" creationId="{1DB251F7-EBE7-46AC-A920-FFE2C5AF68EA}"/>
          </ac:spMkLst>
        </pc:spChg>
        <pc:spChg chg="mod">
          <ac:chgData name="bretana1226@gmail.com" userId="34d28fbf11a0a344" providerId="LiveId" clId="{FA3B6688-6A4F-4E2A-BDE2-BC862DF1FB34}" dt="2022-10-03T23:12:43.101" v="32445" actId="403"/>
          <ac:spMkLst>
            <pc:docMk/>
            <pc:sldMk cId="927341723" sldId="524"/>
            <ac:spMk id="12" creationId="{7FB7F30B-2A84-4C44-BC5A-E826ED6E74A2}"/>
          </ac:spMkLst>
        </pc:spChg>
      </pc:sldChg>
      <pc:sldChg chg="addSp delSp modSp new del mod">
        <pc:chgData name="bretana1226@gmail.com" userId="34d28fbf11a0a344" providerId="LiveId" clId="{FA3B6688-6A4F-4E2A-BDE2-BC862DF1FB34}" dt="2022-10-03T22:19:42.838" v="30626" actId="2696"/>
        <pc:sldMkLst>
          <pc:docMk/>
          <pc:sldMk cId="1650808207" sldId="524"/>
        </pc:sldMkLst>
        <pc:spChg chg="add del">
          <ac:chgData name="bretana1226@gmail.com" userId="34d28fbf11a0a344" providerId="LiveId" clId="{FA3B6688-6A4F-4E2A-BDE2-BC862DF1FB34}" dt="2022-10-03T22:08:03.368" v="30503" actId="1032"/>
          <ac:spMkLst>
            <pc:docMk/>
            <pc:sldMk cId="1650808207" sldId="524"/>
            <ac:spMk id="3" creationId="{4837D95D-F0E4-BD84-5743-CBF71053883E}"/>
          </ac:spMkLst>
        </pc:spChg>
        <pc:spChg chg="mod">
          <ac:chgData name="bretana1226@gmail.com" userId="34d28fbf11a0a344" providerId="LiveId" clId="{FA3B6688-6A4F-4E2A-BDE2-BC862DF1FB34}" dt="2022-10-03T22:07:40.591" v="30501" actId="18245"/>
          <ac:spMkLst>
            <pc:docMk/>
            <pc:sldMk cId="1650808207" sldId="524"/>
            <ac:spMk id="9" creationId="{16FD4C1C-502B-AA13-D2B7-DD71B2E307D0}"/>
          </ac:spMkLst>
        </pc:spChg>
        <pc:spChg chg="mod">
          <ac:chgData name="bretana1226@gmail.com" userId="34d28fbf11a0a344" providerId="LiveId" clId="{FA3B6688-6A4F-4E2A-BDE2-BC862DF1FB34}" dt="2022-10-03T22:07:40.591" v="30501" actId="18245"/>
          <ac:spMkLst>
            <pc:docMk/>
            <pc:sldMk cId="1650808207" sldId="524"/>
            <ac:spMk id="10" creationId="{B9FD4743-12FC-FAB7-588D-B64275650066}"/>
          </ac:spMkLst>
        </pc:spChg>
        <pc:spChg chg="mod">
          <ac:chgData name="bretana1226@gmail.com" userId="34d28fbf11a0a344" providerId="LiveId" clId="{FA3B6688-6A4F-4E2A-BDE2-BC862DF1FB34}" dt="2022-10-03T22:07:40.591" v="30501" actId="18245"/>
          <ac:spMkLst>
            <pc:docMk/>
            <pc:sldMk cId="1650808207" sldId="524"/>
            <ac:spMk id="11" creationId="{9D2DBFD4-8DB8-A818-8E63-1B9B10FEB012}"/>
          </ac:spMkLst>
        </pc:spChg>
        <pc:spChg chg="mod">
          <ac:chgData name="bretana1226@gmail.com" userId="34d28fbf11a0a344" providerId="LiveId" clId="{FA3B6688-6A4F-4E2A-BDE2-BC862DF1FB34}" dt="2022-10-03T22:07:40.591" v="30501" actId="18245"/>
          <ac:spMkLst>
            <pc:docMk/>
            <pc:sldMk cId="1650808207" sldId="524"/>
            <ac:spMk id="12" creationId="{EA318639-3513-2F69-2178-13833689AD1B}"/>
          </ac:spMkLst>
        </pc:spChg>
        <pc:spChg chg="mod">
          <ac:chgData name="bretana1226@gmail.com" userId="34d28fbf11a0a344" providerId="LiveId" clId="{FA3B6688-6A4F-4E2A-BDE2-BC862DF1FB34}" dt="2022-10-03T22:07:40.591" v="30501" actId="18245"/>
          <ac:spMkLst>
            <pc:docMk/>
            <pc:sldMk cId="1650808207" sldId="524"/>
            <ac:spMk id="13" creationId="{1B7AD4BE-A037-5577-0007-F1BFC7D4EB26}"/>
          </ac:spMkLst>
        </pc:spChg>
        <pc:spChg chg="mod">
          <ac:chgData name="bretana1226@gmail.com" userId="34d28fbf11a0a344" providerId="LiveId" clId="{FA3B6688-6A4F-4E2A-BDE2-BC862DF1FB34}" dt="2022-10-03T22:07:40.591" v="30501" actId="18245"/>
          <ac:spMkLst>
            <pc:docMk/>
            <pc:sldMk cId="1650808207" sldId="524"/>
            <ac:spMk id="14" creationId="{D2B7A1BA-378C-0B49-4292-2B8038A8C826}"/>
          </ac:spMkLst>
        </pc:spChg>
        <pc:spChg chg="mod">
          <ac:chgData name="bretana1226@gmail.com" userId="34d28fbf11a0a344" providerId="LiveId" clId="{FA3B6688-6A4F-4E2A-BDE2-BC862DF1FB34}" dt="2022-10-03T22:07:40.591" v="30501" actId="18245"/>
          <ac:spMkLst>
            <pc:docMk/>
            <pc:sldMk cId="1650808207" sldId="524"/>
            <ac:spMk id="15" creationId="{E7025978-AAD0-BD19-FDDA-1E8FF498C06A}"/>
          </ac:spMkLst>
        </pc:spChg>
        <pc:spChg chg="mod">
          <ac:chgData name="bretana1226@gmail.com" userId="34d28fbf11a0a344" providerId="LiveId" clId="{FA3B6688-6A4F-4E2A-BDE2-BC862DF1FB34}" dt="2022-10-03T22:07:40.591" v="30501" actId="18245"/>
          <ac:spMkLst>
            <pc:docMk/>
            <pc:sldMk cId="1650808207" sldId="524"/>
            <ac:spMk id="16" creationId="{A1FD693A-60AC-2EDB-DC7B-93EE2D8AF2AB}"/>
          </ac:spMkLst>
        </pc:spChg>
        <pc:spChg chg="mod">
          <ac:chgData name="bretana1226@gmail.com" userId="34d28fbf11a0a344" providerId="LiveId" clId="{FA3B6688-6A4F-4E2A-BDE2-BC862DF1FB34}" dt="2022-10-03T22:07:40.591" v="30501" actId="18245"/>
          <ac:spMkLst>
            <pc:docMk/>
            <pc:sldMk cId="1650808207" sldId="524"/>
            <ac:spMk id="17" creationId="{0875FEE5-7592-5A4B-4F24-7C7A12947CD7}"/>
          </ac:spMkLst>
        </pc:spChg>
        <pc:spChg chg="mod">
          <ac:chgData name="bretana1226@gmail.com" userId="34d28fbf11a0a344" providerId="LiveId" clId="{FA3B6688-6A4F-4E2A-BDE2-BC862DF1FB34}" dt="2022-10-03T22:07:40.591" v="30501" actId="18245"/>
          <ac:spMkLst>
            <pc:docMk/>
            <pc:sldMk cId="1650808207" sldId="524"/>
            <ac:spMk id="18" creationId="{A8CE89C4-8155-BF77-F7A7-77EFE12F311A}"/>
          </ac:spMkLst>
        </pc:spChg>
        <pc:spChg chg="mod">
          <ac:chgData name="bretana1226@gmail.com" userId="34d28fbf11a0a344" providerId="LiveId" clId="{FA3B6688-6A4F-4E2A-BDE2-BC862DF1FB34}" dt="2022-10-03T22:07:40.591" v="30501" actId="18245"/>
          <ac:spMkLst>
            <pc:docMk/>
            <pc:sldMk cId="1650808207" sldId="524"/>
            <ac:spMk id="19" creationId="{34D5036B-42E4-85B0-825D-DDFB2034D5A5}"/>
          </ac:spMkLst>
        </pc:spChg>
        <pc:spChg chg="mod">
          <ac:chgData name="bretana1226@gmail.com" userId="34d28fbf11a0a344" providerId="LiveId" clId="{FA3B6688-6A4F-4E2A-BDE2-BC862DF1FB34}" dt="2022-10-03T22:07:40.591" v="30501" actId="18245"/>
          <ac:spMkLst>
            <pc:docMk/>
            <pc:sldMk cId="1650808207" sldId="524"/>
            <ac:spMk id="20" creationId="{9B0CF0AA-2C5A-A5A8-BA24-91C0D5F5DA93}"/>
          </ac:spMkLst>
        </pc:spChg>
        <pc:spChg chg="mod">
          <ac:chgData name="bretana1226@gmail.com" userId="34d28fbf11a0a344" providerId="LiveId" clId="{FA3B6688-6A4F-4E2A-BDE2-BC862DF1FB34}" dt="2022-10-03T22:07:40.591" v="30501" actId="18245"/>
          <ac:spMkLst>
            <pc:docMk/>
            <pc:sldMk cId="1650808207" sldId="524"/>
            <ac:spMk id="21" creationId="{FFB36D80-3E18-5526-8EB5-E0AC1CB680CA}"/>
          </ac:spMkLst>
        </pc:spChg>
        <pc:spChg chg="mod">
          <ac:chgData name="bretana1226@gmail.com" userId="34d28fbf11a0a344" providerId="LiveId" clId="{FA3B6688-6A4F-4E2A-BDE2-BC862DF1FB34}" dt="2022-10-03T22:07:40.591" v="30501" actId="18245"/>
          <ac:spMkLst>
            <pc:docMk/>
            <pc:sldMk cId="1650808207" sldId="524"/>
            <ac:spMk id="22" creationId="{82793573-1C1F-EAE8-F7A6-02237AEE6620}"/>
          </ac:spMkLst>
        </pc:spChg>
        <pc:spChg chg="mod">
          <ac:chgData name="bretana1226@gmail.com" userId="34d28fbf11a0a344" providerId="LiveId" clId="{FA3B6688-6A4F-4E2A-BDE2-BC862DF1FB34}" dt="2022-10-03T22:07:40.591" v="30501" actId="18245"/>
          <ac:spMkLst>
            <pc:docMk/>
            <pc:sldMk cId="1650808207" sldId="524"/>
            <ac:spMk id="23" creationId="{4DF82B50-3391-1F7D-B91F-88E253F880BB}"/>
          </ac:spMkLst>
        </pc:spChg>
        <pc:spChg chg="mod">
          <ac:chgData name="bretana1226@gmail.com" userId="34d28fbf11a0a344" providerId="LiveId" clId="{FA3B6688-6A4F-4E2A-BDE2-BC862DF1FB34}" dt="2022-10-03T22:07:40.591" v="30501" actId="18245"/>
          <ac:spMkLst>
            <pc:docMk/>
            <pc:sldMk cId="1650808207" sldId="524"/>
            <ac:spMk id="24" creationId="{70288364-01B7-F1F6-A253-7382A141D763}"/>
          </ac:spMkLst>
        </pc:spChg>
        <pc:spChg chg="mod">
          <ac:chgData name="bretana1226@gmail.com" userId="34d28fbf11a0a344" providerId="LiveId" clId="{FA3B6688-6A4F-4E2A-BDE2-BC862DF1FB34}" dt="2022-10-03T22:07:02.271" v="30500" actId="18245"/>
          <ac:spMkLst>
            <pc:docMk/>
            <pc:sldMk cId="1650808207" sldId="524"/>
            <ac:spMk id="25" creationId="{AE0FA681-7799-3D96-991A-D97B276884C2}"/>
          </ac:spMkLst>
        </pc:spChg>
        <pc:grpChg chg="mod">
          <ac:chgData name="bretana1226@gmail.com" userId="34d28fbf11a0a344" providerId="LiveId" clId="{FA3B6688-6A4F-4E2A-BDE2-BC862DF1FB34}" dt="2022-10-03T22:07:40.591" v="30501" actId="18245"/>
          <ac:grpSpMkLst>
            <pc:docMk/>
            <pc:sldMk cId="1650808207" sldId="524"/>
            <ac:grpSpMk id="8" creationId="{BF9C5F8D-1042-5847-9A5A-5FAEFEF28790}"/>
          </ac:grpSpMkLst>
        </pc:grpChg>
        <pc:graphicFrameChg chg="add del mod modGraphic">
          <ac:chgData name="bretana1226@gmail.com" userId="34d28fbf11a0a344" providerId="LiveId" clId="{FA3B6688-6A4F-4E2A-BDE2-BC862DF1FB34}" dt="2022-10-03T22:07:46.334" v="30502" actId="1032"/>
          <ac:graphicFrameMkLst>
            <pc:docMk/>
            <pc:sldMk cId="1650808207" sldId="524"/>
            <ac:graphicFrameMk id="7" creationId="{630097A0-D2B1-7256-6E20-7786158281BB}"/>
          </ac:graphicFrameMkLst>
        </pc:graphicFrameChg>
        <pc:graphicFrameChg chg="add mod modGraphic">
          <ac:chgData name="bretana1226@gmail.com" userId="34d28fbf11a0a344" providerId="LiveId" clId="{FA3B6688-6A4F-4E2A-BDE2-BC862DF1FB34}" dt="2022-10-03T22:15:36.634" v="30624" actId="20577"/>
          <ac:graphicFrameMkLst>
            <pc:docMk/>
            <pc:sldMk cId="1650808207" sldId="524"/>
            <ac:graphicFrameMk id="26" creationId="{D74DB9BF-E6A7-57FC-5A04-ED5EB7BAF0B7}"/>
          </ac:graphicFrameMkLst>
        </pc:graphicFrameChg>
      </pc:sldChg>
      <pc:sldChg chg="modSp add mod">
        <pc:chgData name="bretana1226@gmail.com" userId="34d28fbf11a0a344" providerId="LiveId" clId="{FA3B6688-6A4F-4E2A-BDE2-BC862DF1FB34}" dt="2022-10-03T22:54:18.530" v="31585" actId="15"/>
        <pc:sldMkLst>
          <pc:docMk/>
          <pc:sldMk cId="1865054297" sldId="525"/>
        </pc:sldMkLst>
        <pc:spChg chg="mod">
          <ac:chgData name="bretana1226@gmail.com" userId="34d28fbf11a0a344" providerId="LiveId" clId="{FA3B6688-6A4F-4E2A-BDE2-BC862DF1FB34}" dt="2022-10-03T22:44:49.446" v="31233" actId="20577"/>
          <ac:spMkLst>
            <pc:docMk/>
            <pc:sldMk cId="1865054297" sldId="525"/>
            <ac:spMk id="3" creationId="{CA0BBD71-87E8-ED99-5377-79C180FAFD78}"/>
          </ac:spMkLst>
        </pc:spChg>
        <pc:spChg chg="mod">
          <ac:chgData name="bretana1226@gmail.com" userId="34d28fbf11a0a344" providerId="LiveId" clId="{FA3B6688-6A4F-4E2A-BDE2-BC862DF1FB34}" dt="2022-10-03T22:46:38.422" v="31321" actId="20577"/>
          <ac:spMkLst>
            <pc:docMk/>
            <pc:sldMk cId="1865054297" sldId="525"/>
            <ac:spMk id="5" creationId="{0F69E8C6-D9E6-869E-A2C4-ED40A1E4DD0D}"/>
          </ac:spMkLst>
        </pc:spChg>
        <pc:spChg chg="mod">
          <ac:chgData name="bretana1226@gmail.com" userId="34d28fbf11a0a344" providerId="LiveId" clId="{FA3B6688-6A4F-4E2A-BDE2-BC862DF1FB34}" dt="2022-10-03T22:54:18.530" v="31585" actId="15"/>
          <ac:spMkLst>
            <pc:docMk/>
            <pc:sldMk cId="1865054297" sldId="525"/>
            <ac:spMk id="10" creationId="{1DB251F7-EBE7-46AC-A920-FFE2C5AF68EA}"/>
          </ac:spMkLst>
        </pc:spChg>
        <pc:spChg chg="mod">
          <ac:chgData name="bretana1226@gmail.com" userId="34d28fbf11a0a344" providerId="LiveId" clId="{FA3B6688-6A4F-4E2A-BDE2-BC862DF1FB34}" dt="2022-10-03T22:48:03.832" v="31345" actId="20577"/>
          <ac:spMkLst>
            <pc:docMk/>
            <pc:sldMk cId="1865054297" sldId="525"/>
            <ac:spMk id="12" creationId="{7FB7F30B-2A84-4C44-BC5A-E826ED6E74A2}"/>
          </ac:spMkLst>
        </pc:spChg>
      </pc:sldChg>
      <pc:sldChg chg="delSp modSp new mod">
        <pc:chgData name="bretana1226@gmail.com" userId="34d28fbf11a0a344" providerId="LiveId" clId="{FA3B6688-6A4F-4E2A-BDE2-BC862DF1FB34}" dt="2022-10-03T22:53:20.267" v="31574" actId="404"/>
        <pc:sldMkLst>
          <pc:docMk/>
          <pc:sldMk cId="3484540591" sldId="526"/>
        </pc:sldMkLst>
        <pc:spChg chg="mod">
          <ac:chgData name="bretana1226@gmail.com" userId="34d28fbf11a0a344" providerId="LiveId" clId="{FA3B6688-6A4F-4E2A-BDE2-BC862DF1FB34}" dt="2022-10-03T22:49:32.521" v="31387" actId="20577"/>
          <ac:spMkLst>
            <pc:docMk/>
            <pc:sldMk cId="3484540591" sldId="526"/>
            <ac:spMk id="2" creationId="{0F433735-77C0-96B6-9C39-5D5EE321716D}"/>
          </ac:spMkLst>
        </pc:spChg>
        <pc:spChg chg="mod">
          <ac:chgData name="bretana1226@gmail.com" userId="34d28fbf11a0a344" providerId="LiveId" clId="{FA3B6688-6A4F-4E2A-BDE2-BC862DF1FB34}" dt="2022-10-03T22:53:20.267" v="31574" actId="404"/>
          <ac:spMkLst>
            <pc:docMk/>
            <pc:sldMk cId="3484540591" sldId="526"/>
            <ac:spMk id="3" creationId="{C2A75DFB-678E-8CDB-A74E-A63055D8E965}"/>
          </ac:spMkLst>
        </pc:spChg>
        <pc:spChg chg="del">
          <ac:chgData name="bretana1226@gmail.com" userId="34d28fbf11a0a344" providerId="LiveId" clId="{FA3B6688-6A4F-4E2A-BDE2-BC862DF1FB34}" dt="2022-10-03T22:52:56.713" v="31571" actId="478"/>
          <ac:spMkLst>
            <pc:docMk/>
            <pc:sldMk cId="3484540591" sldId="526"/>
            <ac:spMk id="4" creationId="{7984252A-411F-4571-7EA2-61DE2EF309A3}"/>
          </ac:spMkLst>
        </pc:spChg>
        <pc:spChg chg="del">
          <ac:chgData name="bretana1226@gmail.com" userId="34d28fbf11a0a344" providerId="LiveId" clId="{FA3B6688-6A4F-4E2A-BDE2-BC862DF1FB34}" dt="2022-10-03T22:52:59.813" v="31572" actId="478"/>
          <ac:spMkLst>
            <pc:docMk/>
            <pc:sldMk cId="3484540591" sldId="526"/>
            <ac:spMk id="5" creationId="{307719C2-BD55-250F-9BD2-A34D4E1C9FB9}"/>
          </ac:spMkLst>
        </pc:spChg>
      </pc:sldChg>
      <pc:sldChg chg="modSp add mod">
        <pc:chgData name="bretana1226@gmail.com" userId="34d28fbf11a0a344" providerId="LiveId" clId="{FA3B6688-6A4F-4E2A-BDE2-BC862DF1FB34}" dt="2022-10-04T16:00:58.839" v="32450" actId="20577"/>
        <pc:sldMkLst>
          <pc:docMk/>
          <pc:sldMk cId="3641118785" sldId="527"/>
        </pc:sldMkLst>
        <pc:spChg chg="mod">
          <ac:chgData name="bretana1226@gmail.com" userId="34d28fbf11a0a344" providerId="LiveId" clId="{FA3B6688-6A4F-4E2A-BDE2-BC862DF1FB34}" dt="2022-10-03T23:07:12.127" v="32014" actId="403"/>
          <ac:spMkLst>
            <pc:docMk/>
            <pc:sldMk cId="3641118785" sldId="527"/>
            <ac:spMk id="3" creationId="{CA0BBD71-87E8-ED99-5377-79C180FAFD78}"/>
          </ac:spMkLst>
        </pc:spChg>
        <pc:spChg chg="mod">
          <ac:chgData name="bretana1226@gmail.com" userId="34d28fbf11a0a344" providerId="LiveId" clId="{FA3B6688-6A4F-4E2A-BDE2-BC862DF1FB34}" dt="2022-10-03T23:07:16.476" v="32016" actId="403"/>
          <ac:spMkLst>
            <pc:docMk/>
            <pc:sldMk cId="3641118785" sldId="527"/>
            <ac:spMk id="5" creationId="{0F69E8C6-D9E6-869E-A2C4-ED40A1E4DD0D}"/>
          </ac:spMkLst>
        </pc:spChg>
        <pc:spChg chg="mod">
          <ac:chgData name="bretana1226@gmail.com" userId="34d28fbf11a0a344" providerId="LiveId" clId="{FA3B6688-6A4F-4E2A-BDE2-BC862DF1FB34}" dt="2022-10-03T23:07:23.004" v="32017" actId="13926"/>
          <ac:spMkLst>
            <pc:docMk/>
            <pc:sldMk cId="3641118785" sldId="527"/>
            <ac:spMk id="7" creationId="{4B18D636-CC10-4B1E-AA38-419DCCF2D9C9}"/>
          </ac:spMkLst>
        </pc:spChg>
        <pc:spChg chg="mod">
          <ac:chgData name="bretana1226@gmail.com" userId="34d28fbf11a0a344" providerId="LiveId" clId="{FA3B6688-6A4F-4E2A-BDE2-BC862DF1FB34}" dt="2022-10-03T23:11:23.453" v="32310" actId="20577"/>
          <ac:spMkLst>
            <pc:docMk/>
            <pc:sldMk cId="3641118785" sldId="527"/>
            <ac:spMk id="10" creationId="{1DB251F7-EBE7-46AC-A920-FFE2C5AF68EA}"/>
          </ac:spMkLst>
        </pc:spChg>
        <pc:spChg chg="mod">
          <ac:chgData name="bretana1226@gmail.com" userId="34d28fbf11a0a344" providerId="LiveId" clId="{FA3B6688-6A4F-4E2A-BDE2-BC862DF1FB34}" dt="2022-10-04T16:00:58.839" v="32450" actId="20577"/>
          <ac:spMkLst>
            <pc:docMk/>
            <pc:sldMk cId="3641118785" sldId="527"/>
            <ac:spMk id="12" creationId="{7FB7F30B-2A84-4C44-BC5A-E826ED6E74A2}"/>
          </ac:spMkLst>
        </pc:spChg>
      </pc:sldChg>
      <pc:sldChg chg="modSp mod">
        <pc:chgData name="bretana1226@gmail.com" userId="34d28fbf11a0a344" providerId="LiveId" clId="{FA3B6688-6A4F-4E2A-BDE2-BC862DF1FB34}" dt="2022-10-04T16:03:15.171" v="32496" actId="20577"/>
        <pc:sldMkLst>
          <pc:docMk/>
          <pc:sldMk cId="1343703650" sldId="528"/>
        </pc:sldMkLst>
        <pc:spChg chg="mod">
          <ac:chgData name="bretana1226@gmail.com" userId="34d28fbf11a0a344" providerId="LiveId" clId="{FA3B6688-6A4F-4E2A-BDE2-BC862DF1FB34}" dt="2022-10-04T16:02:45.431" v="32480" actId="14100"/>
          <ac:spMkLst>
            <pc:docMk/>
            <pc:sldMk cId="1343703650" sldId="528"/>
            <ac:spMk id="14" creationId="{C15EE852-24F1-4643-8082-AB45CFF2BA10}"/>
          </ac:spMkLst>
        </pc:spChg>
        <pc:spChg chg="mod">
          <ac:chgData name="bretana1226@gmail.com" userId="34d28fbf11a0a344" providerId="LiveId" clId="{FA3B6688-6A4F-4E2A-BDE2-BC862DF1FB34}" dt="2022-10-04T16:03:15.171" v="32496" actId="20577"/>
          <ac:spMkLst>
            <pc:docMk/>
            <pc:sldMk cId="1343703650" sldId="528"/>
            <ac:spMk id="15" creationId="{4139825C-53C7-44F4-A064-9795CECD081B}"/>
          </ac:spMkLst>
        </pc:spChg>
      </pc:sldChg>
      <pc:sldChg chg="addSp delSp modSp add mod">
        <pc:chgData name="bretana1226@gmail.com" userId="34d28fbf11a0a344" providerId="LiveId" clId="{FA3B6688-6A4F-4E2A-BDE2-BC862DF1FB34}" dt="2022-10-04T16:08:34.279" v="32700" actId="20577"/>
        <pc:sldMkLst>
          <pc:docMk/>
          <pc:sldMk cId="2886955203" sldId="529"/>
        </pc:sldMkLst>
        <pc:spChg chg="add del mod">
          <ac:chgData name="bretana1226@gmail.com" userId="34d28fbf11a0a344" providerId="LiveId" clId="{FA3B6688-6A4F-4E2A-BDE2-BC862DF1FB34}" dt="2022-10-04T16:05:06.635" v="32499" actId="931"/>
          <ac:spMkLst>
            <pc:docMk/>
            <pc:sldMk cId="2886955203" sldId="529"/>
            <ac:spMk id="3" creationId="{B1A9C79B-251B-4EEE-4C8F-E0D096105A9F}"/>
          </ac:spMkLst>
        </pc:spChg>
        <pc:spChg chg="add del mod">
          <ac:chgData name="bretana1226@gmail.com" userId="34d28fbf11a0a344" providerId="LiveId" clId="{FA3B6688-6A4F-4E2A-BDE2-BC862DF1FB34}" dt="2022-10-04T16:05:34.252" v="32501" actId="931"/>
          <ac:spMkLst>
            <pc:docMk/>
            <pc:sldMk cId="2886955203" sldId="529"/>
            <ac:spMk id="10" creationId="{A9F3F1A7-23DC-1C8F-5B4D-6DDBF4D6E50C}"/>
          </ac:spMkLst>
        </pc:spChg>
        <pc:spChg chg="add mod">
          <ac:chgData name="bretana1226@gmail.com" userId="34d28fbf11a0a344" providerId="LiveId" clId="{FA3B6688-6A4F-4E2A-BDE2-BC862DF1FB34}" dt="2022-10-04T16:08:34.279" v="32700" actId="20577"/>
          <ac:spMkLst>
            <pc:docMk/>
            <pc:sldMk cId="2886955203" sldId="529"/>
            <ac:spMk id="12" creationId="{B858CF64-4E59-5B49-6AA0-94CDF5B7AD30}"/>
          </ac:spMkLst>
        </pc:spChg>
        <pc:spChg chg="del">
          <ac:chgData name="bretana1226@gmail.com" userId="34d28fbf11a0a344" providerId="LiveId" clId="{FA3B6688-6A4F-4E2A-BDE2-BC862DF1FB34}" dt="2022-10-04T16:05:06.635" v="32499" actId="931"/>
          <ac:spMkLst>
            <pc:docMk/>
            <pc:sldMk cId="2886955203" sldId="529"/>
            <ac:spMk id="15" creationId="{4139825C-53C7-44F4-A064-9795CECD081B}"/>
          </ac:spMkLst>
        </pc:spChg>
        <pc:picChg chg="add del mod">
          <ac:chgData name="bretana1226@gmail.com" userId="34d28fbf11a0a344" providerId="LiveId" clId="{FA3B6688-6A4F-4E2A-BDE2-BC862DF1FB34}" dt="2022-10-04T16:05:16.092" v="32500" actId="478"/>
          <ac:picMkLst>
            <pc:docMk/>
            <pc:sldMk cId="2886955203" sldId="529"/>
            <ac:picMk id="5" creationId="{6DD27D50-F29A-AB2C-5204-A8BF45528928}"/>
          </ac:picMkLst>
        </pc:picChg>
        <pc:picChg chg="add del mod">
          <ac:chgData name="bretana1226@gmail.com" userId="34d28fbf11a0a344" providerId="LiveId" clId="{FA3B6688-6A4F-4E2A-BDE2-BC862DF1FB34}" dt="2022-10-04T16:05:16.092" v="32500" actId="478"/>
          <ac:picMkLst>
            <pc:docMk/>
            <pc:sldMk cId="2886955203" sldId="529"/>
            <ac:picMk id="7" creationId="{5012AAB9-0378-8ABD-EFEC-BEBB17C3CA38}"/>
          </ac:picMkLst>
        </pc:picChg>
        <pc:picChg chg="del">
          <ac:chgData name="bretana1226@gmail.com" userId="34d28fbf11a0a344" providerId="LiveId" clId="{FA3B6688-6A4F-4E2A-BDE2-BC862DF1FB34}" dt="2022-10-04T16:03:37.354" v="32498" actId="21"/>
          <ac:picMkLst>
            <pc:docMk/>
            <pc:sldMk cId="2886955203" sldId="529"/>
            <ac:picMk id="8" creationId="{FBBDD300-AC50-95BF-7EEA-55F630377F7C}"/>
          </ac:picMkLst>
        </pc:picChg>
        <pc:picChg chg="add mod">
          <ac:chgData name="bretana1226@gmail.com" userId="34d28fbf11a0a344" providerId="LiveId" clId="{FA3B6688-6A4F-4E2A-BDE2-BC862DF1FB34}" dt="2022-10-04T16:05:34.252" v="32501" actId="931"/>
          <ac:picMkLst>
            <pc:docMk/>
            <pc:sldMk cId="2886955203" sldId="529"/>
            <ac:picMk id="16" creationId="{DDBAA633-7A00-C55A-6EFF-D4268EBD06A1}"/>
          </ac:picMkLst>
        </pc:picChg>
      </pc:sldChg>
      <pc:sldChg chg="modSp mod">
        <pc:chgData name="bretana1226@gmail.com" userId="34d28fbf11a0a344" providerId="LiveId" clId="{FA3B6688-6A4F-4E2A-BDE2-BC862DF1FB34}" dt="2022-10-04T16:09:31.050" v="32718" actId="20577"/>
        <pc:sldMkLst>
          <pc:docMk/>
          <pc:sldMk cId="1670998948" sldId="530"/>
        </pc:sldMkLst>
        <pc:spChg chg="mod">
          <ac:chgData name="bretana1226@gmail.com" userId="34d28fbf11a0a344" providerId="LiveId" clId="{FA3B6688-6A4F-4E2A-BDE2-BC862DF1FB34}" dt="2022-10-04T16:09:31.050" v="32718" actId="20577"/>
          <ac:spMkLst>
            <pc:docMk/>
            <pc:sldMk cId="1670998948" sldId="530"/>
            <ac:spMk id="14" creationId="{C15EE852-24F1-4643-8082-AB45CFF2BA10}"/>
          </ac:spMkLst>
        </pc:spChg>
      </pc:sldChg>
      <pc:sldChg chg="modSp mod">
        <pc:chgData name="bretana1226@gmail.com" userId="34d28fbf11a0a344" providerId="LiveId" clId="{FA3B6688-6A4F-4E2A-BDE2-BC862DF1FB34}" dt="2022-10-04T16:12:47.677" v="32936" actId="20577"/>
        <pc:sldMkLst>
          <pc:docMk/>
          <pc:sldMk cId="2246069807" sldId="531"/>
        </pc:sldMkLst>
        <pc:spChg chg="mod">
          <ac:chgData name="bretana1226@gmail.com" userId="34d28fbf11a0a344" providerId="LiveId" clId="{FA3B6688-6A4F-4E2A-BDE2-BC862DF1FB34}" dt="2022-10-04T16:12:47.677" v="32936" actId="20577"/>
          <ac:spMkLst>
            <pc:docMk/>
            <pc:sldMk cId="2246069807" sldId="531"/>
            <ac:spMk id="12" creationId="{B858CF64-4E59-5B49-6AA0-94CDF5B7AD30}"/>
          </ac:spMkLst>
        </pc:spChg>
        <pc:spChg chg="mod">
          <ac:chgData name="bretana1226@gmail.com" userId="34d28fbf11a0a344" providerId="LiveId" clId="{FA3B6688-6A4F-4E2A-BDE2-BC862DF1FB34}" dt="2022-10-04T16:09:59.922" v="32734" actId="313"/>
          <ac:spMkLst>
            <pc:docMk/>
            <pc:sldMk cId="2246069807" sldId="531"/>
            <ac:spMk id="14" creationId="{C15EE852-24F1-4643-8082-AB45CFF2BA10}"/>
          </ac:spMkLst>
        </pc:spChg>
      </pc:sldChg>
      <pc:sldChg chg="modSp mod">
        <pc:chgData name="bretana1226@gmail.com" userId="34d28fbf11a0a344" providerId="LiveId" clId="{FA3B6688-6A4F-4E2A-BDE2-BC862DF1FB34}" dt="2022-10-04T16:14:08.025" v="32942" actId="20577"/>
        <pc:sldMkLst>
          <pc:docMk/>
          <pc:sldMk cId="4155013995" sldId="532"/>
        </pc:sldMkLst>
        <pc:spChg chg="mod">
          <ac:chgData name="bretana1226@gmail.com" userId="34d28fbf11a0a344" providerId="LiveId" clId="{FA3B6688-6A4F-4E2A-BDE2-BC862DF1FB34}" dt="2022-10-04T16:14:08.025" v="32942" actId="20577"/>
          <ac:spMkLst>
            <pc:docMk/>
            <pc:sldMk cId="4155013995" sldId="532"/>
            <ac:spMk id="14" creationId="{C15EE852-24F1-4643-8082-AB45CFF2BA10}"/>
          </ac:spMkLst>
        </pc:spChg>
      </pc:sldChg>
      <pc:sldChg chg="modSp mod">
        <pc:chgData name="bretana1226@gmail.com" userId="34d28fbf11a0a344" providerId="LiveId" clId="{FA3B6688-6A4F-4E2A-BDE2-BC862DF1FB34}" dt="2022-10-04T18:14:54.258" v="35240" actId="20577"/>
        <pc:sldMkLst>
          <pc:docMk/>
          <pc:sldMk cId="1834586901" sldId="533"/>
        </pc:sldMkLst>
        <pc:spChg chg="mod">
          <ac:chgData name="bretana1226@gmail.com" userId="34d28fbf11a0a344" providerId="LiveId" clId="{FA3B6688-6A4F-4E2A-BDE2-BC862DF1FB34}" dt="2022-10-04T18:14:54.258" v="35240" actId="20577"/>
          <ac:spMkLst>
            <pc:docMk/>
            <pc:sldMk cId="1834586901" sldId="533"/>
            <ac:spMk id="12" creationId="{B858CF64-4E59-5B49-6AA0-94CDF5B7AD30}"/>
          </ac:spMkLst>
        </pc:spChg>
        <pc:spChg chg="mod">
          <ac:chgData name="bretana1226@gmail.com" userId="34d28fbf11a0a344" providerId="LiveId" clId="{FA3B6688-6A4F-4E2A-BDE2-BC862DF1FB34}" dt="2022-10-04T16:14:12.522" v="32948" actId="20577"/>
          <ac:spMkLst>
            <pc:docMk/>
            <pc:sldMk cId="1834586901" sldId="533"/>
            <ac:spMk id="14" creationId="{C15EE852-24F1-4643-8082-AB45CFF2BA10}"/>
          </ac:spMkLst>
        </pc:spChg>
      </pc:sldChg>
      <pc:sldChg chg="modSp mod ord">
        <pc:chgData name="bretana1226@gmail.com" userId="34d28fbf11a0a344" providerId="LiveId" clId="{FA3B6688-6A4F-4E2A-BDE2-BC862DF1FB34}" dt="2022-10-04T17:02:40.770" v="33151" actId="20577"/>
        <pc:sldMkLst>
          <pc:docMk/>
          <pc:sldMk cId="649263859" sldId="534"/>
        </pc:sldMkLst>
        <pc:spChg chg="mod">
          <ac:chgData name="bretana1226@gmail.com" userId="34d28fbf11a0a344" providerId="LiveId" clId="{FA3B6688-6A4F-4E2A-BDE2-BC862DF1FB34}" dt="2022-10-04T17:02:40.770" v="33151" actId="20577"/>
          <ac:spMkLst>
            <pc:docMk/>
            <pc:sldMk cId="649263859" sldId="534"/>
            <ac:spMk id="15" creationId="{4139825C-53C7-44F4-A064-9795CECD081B}"/>
          </ac:spMkLst>
        </pc:spChg>
      </pc:sldChg>
      <pc:sldChg chg="addSp delSp modSp mod">
        <pc:chgData name="bretana1226@gmail.com" userId="34d28fbf11a0a344" providerId="LiveId" clId="{FA3B6688-6A4F-4E2A-BDE2-BC862DF1FB34}" dt="2022-10-04T17:27:44.792" v="33877" actId="20577"/>
        <pc:sldMkLst>
          <pc:docMk/>
          <pc:sldMk cId="3932847555" sldId="535"/>
        </pc:sldMkLst>
        <pc:spChg chg="mod">
          <ac:chgData name="bretana1226@gmail.com" userId="34d28fbf11a0a344" providerId="LiveId" clId="{FA3B6688-6A4F-4E2A-BDE2-BC862DF1FB34}" dt="2022-10-04T17:20:08.754" v="33558" actId="404"/>
          <ac:spMkLst>
            <pc:docMk/>
            <pc:sldMk cId="3932847555" sldId="535"/>
            <ac:spMk id="2" creationId="{FCB102D8-1D22-4940-AF19-07CF3A0DC5F4}"/>
          </ac:spMkLst>
        </pc:spChg>
        <pc:spChg chg="mod">
          <ac:chgData name="bretana1226@gmail.com" userId="34d28fbf11a0a344" providerId="LiveId" clId="{FA3B6688-6A4F-4E2A-BDE2-BC862DF1FB34}" dt="2022-10-04T17:27:44.792" v="33877" actId="20577"/>
          <ac:spMkLst>
            <pc:docMk/>
            <pc:sldMk cId="3932847555" sldId="535"/>
            <ac:spMk id="4" creationId="{1AE3E0D9-FE1D-EBC1-7EA7-8CB1B44DB2B2}"/>
          </ac:spMkLst>
        </pc:spChg>
        <pc:spChg chg="del">
          <ac:chgData name="bretana1226@gmail.com" userId="34d28fbf11a0a344" providerId="LiveId" clId="{FA3B6688-6A4F-4E2A-BDE2-BC862DF1FB34}" dt="2022-10-04T17:20:43.519" v="33565" actId="478"/>
          <ac:spMkLst>
            <pc:docMk/>
            <pc:sldMk cId="3932847555" sldId="535"/>
            <ac:spMk id="9" creationId="{0CDF5180-16DE-ACE0-4A0A-32ADA9D8F80C}"/>
          </ac:spMkLst>
        </pc:spChg>
        <pc:picChg chg="add mod">
          <ac:chgData name="bretana1226@gmail.com" userId="34d28fbf11a0a344" providerId="LiveId" clId="{FA3B6688-6A4F-4E2A-BDE2-BC862DF1FB34}" dt="2022-10-04T17:21:10.659" v="33572" actId="1076"/>
          <ac:picMkLst>
            <pc:docMk/>
            <pc:sldMk cId="3932847555" sldId="535"/>
            <ac:picMk id="3" creationId="{34818CA2-0B6E-10A9-153B-9853871EC453}"/>
          </ac:picMkLst>
        </pc:picChg>
        <pc:picChg chg="del">
          <ac:chgData name="bretana1226@gmail.com" userId="34d28fbf11a0a344" providerId="LiveId" clId="{FA3B6688-6A4F-4E2A-BDE2-BC862DF1FB34}" dt="2022-10-04T17:20:20.154" v="33559" actId="478"/>
          <ac:picMkLst>
            <pc:docMk/>
            <pc:sldMk cId="3932847555" sldId="535"/>
            <ac:picMk id="11" creationId="{E372AE9D-978E-5E69-46FB-FB39C17A2046}"/>
          </ac:picMkLst>
        </pc:picChg>
        <pc:picChg chg="del">
          <ac:chgData name="bretana1226@gmail.com" userId="34d28fbf11a0a344" providerId="LiveId" clId="{FA3B6688-6A4F-4E2A-BDE2-BC862DF1FB34}" dt="2022-10-04T17:20:44.801" v="33566" actId="478"/>
          <ac:picMkLst>
            <pc:docMk/>
            <pc:sldMk cId="3932847555" sldId="535"/>
            <ac:picMk id="13" creationId="{3E7238AC-E5F4-D626-7AA7-885357264A51}"/>
          </ac:picMkLst>
        </pc:picChg>
        <pc:picChg chg="del">
          <ac:chgData name="bretana1226@gmail.com" userId="34d28fbf11a0a344" providerId="LiveId" clId="{FA3B6688-6A4F-4E2A-BDE2-BC862DF1FB34}" dt="2022-10-04T17:20:40.970" v="33564" actId="478"/>
          <ac:picMkLst>
            <pc:docMk/>
            <pc:sldMk cId="3932847555" sldId="535"/>
            <ac:picMk id="15" creationId="{9E00CF86-60B5-417E-6132-CADE8E91A17E}"/>
          </ac:picMkLst>
        </pc:picChg>
        <pc:cxnChg chg="del">
          <ac:chgData name="bretana1226@gmail.com" userId="34d28fbf11a0a344" providerId="LiveId" clId="{FA3B6688-6A4F-4E2A-BDE2-BC862DF1FB34}" dt="2022-10-04T17:20:39.898" v="33563" actId="478"/>
          <ac:cxnSpMkLst>
            <pc:docMk/>
            <pc:sldMk cId="3932847555" sldId="535"/>
            <ac:cxnSpMk id="14" creationId="{987C0EAF-E909-E68C-347F-C839777F8997}"/>
          </ac:cxnSpMkLst>
        </pc:cxnChg>
      </pc:sldChg>
      <pc:sldChg chg="delSp modSp new mod">
        <pc:chgData name="bretana1226@gmail.com" userId="34d28fbf11a0a344" providerId="LiveId" clId="{FA3B6688-6A4F-4E2A-BDE2-BC862DF1FB34}" dt="2022-10-04T18:02:40.960" v="34930" actId="33524"/>
        <pc:sldMkLst>
          <pc:docMk/>
          <pc:sldMk cId="3505575526" sldId="536"/>
        </pc:sldMkLst>
        <pc:spChg chg="mod">
          <ac:chgData name="bretana1226@gmail.com" userId="34d28fbf11a0a344" providerId="LiveId" clId="{FA3B6688-6A4F-4E2A-BDE2-BC862DF1FB34}" dt="2022-10-04T17:40:45.126" v="34077" actId="20577"/>
          <ac:spMkLst>
            <pc:docMk/>
            <pc:sldMk cId="3505575526" sldId="536"/>
            <ac:spMk id="2" creationId="{C6356BD6-1986-7654-4019-3144C1857D49}"/>
          </ac:spMkLst>
        </pc:spChg>
        <pc:spChg chg="mod">
          <ac:chgData name="bretana1226@gmail.com" userId="34d28fbf11a0a344" providerId="LiveId" clId="{FA3B6688-6A4F-4E2A-BDE2-BC862DF1FB34}" dt="2022-10-04T18:02:40.960" v="34930" actId="33524"/>
          <ac:spMkLst>
            <pc:docMk/>
            <pc:sldMk cId="3505575526" sldId="536"/>
            <ac:spMk id="3" creationId="{21202EFB-49E3-EA46-6065-8B815FA9B8BC}"/>
          </ac:spMkLst>
        </pc:spChg>
        <pc:spChg chg="del">
          <ac:chgData name="bretana1226@gmail.com" userId="34d28fbf11a0a344" providerId="LiveId" clId="{FA3B6688-6A4F-4E2A-BDE2-BC862DF1FB34}" dt="2022-10-04T17:35:52.409" v="33884" actId="478"/>
          <ac:spMkLst>
            <pc:docMk/>
            <pc:sldMk cId="3505575526" sldId="536"/>
            <ac:spMk id="4" creationId="{D0069189-480C-C486-9580-95C9EC652A0A}"/>
          </ac:spMkLst>
        </pc:spChg>
        <pc:spChg chg="del">
          <ac:chgData name="bretana1226@gmail.com" userId="34d28fbf11a0a344" providerId="LiveId" clId="{FA3B6688-6A4F-4E2A-BDE2-BC862DF1FB34}" dt="2022-10-04T17:35:54.475" v="33885" actId="478"/>
          <ac:spMkLst>
            <pc:docMk/>
            <pc:sldMk cId="3505575526" sldId="536"/>
            <ac:spMk id="5" creationId="{DC33459B-67C6-4A23-D1DA-77102502BA2B}"/>
          </ac:spMkLst>
        </pc:spChg>
      </pc:sldChg>
      <pc:sldChg chg="modSp mod">
        <pc:chgData name="bretana1226@gmail.com" userId="34d28fbf11a0a344" providerId="LiveId" clId="{FA3B6688-6A4F-4E2A-BDE2-BC862DF1FB34}" dt="2022-10-04T18:13:37.594" v="35156" actId="20577"/>
        <pc:sldMkLst>
          <pc:docMk/>
          <pc:sldMk cId="4053120206" sldId="537"/>
        </pc:sldMkLst>
        <pc:spChg chg="mod">
          <ac:chgData name="bretana1226@gmail.com" userId="34d28fbf11a0a344" providerId="LiveId" clId="{FA3B6688-6A4F-4E2A-BDE2-BC862DF1FB34}" dt="2022-10-04T18:13:37.594" v="35156" actId="20577"/>
          <ac:spMkLst>
            <pc:docMk/>
            <pc:sldMk cId="4053120206" sldId="537"/>
            <ac:spMk id="3" creationId="{21202EFB-49E3-EA46-6065-8B815FA9B8BC}"/>
          </ac:spMkLst>
        </pc:spChg>
      </pc:sldChg>
      <pc:sldChg chg="modSp mod">
        <pc:chgData name="bretana1226@gmail.com" userId="34d28fbf11a0a344" providerId="LiveId" clId="{FA3B6688-6A4F-4E2A-BDE2-BC862DF1FB34}" dt="2022-10-04T18:22:00.376" v="35770" actId="20577"/>
        <pc:sldMkLst>
          <pc:docMk/>
          <pc:sldMk cId="2460938384" sldId="538"/>
        </pc:sldMkLst>
        <pc:spChg chg="mod">
          <ac:chgData name="bretana1226@gmail.com" userId="34d28fbf11a0a344" providerId="LiveId" clId="{FA3B6688-6A4F-4E2A-BDE2-BC862DF1FB34}" dt="2022-10-04T18:22:00.376" v="35770" actId="20577"/>
          <ac:spMkLst>
            <pc:docMk/>
            <pc:sldMk cId="2460938384" sldId="538"/>
            <ac:spMk id="14" creationId="{C15EE852-24F1-4643-8082-AB45CFF2BA10}"/>
          </ac:spMkLst>
        </pc:spChg>
      </pc:sldChg>
      <pc:sldChg chg="modSp mod">
        <pc:chgData name="bretana1226@gmail.com" userId="34d28fbf11a0a344" providerId="LiveId" clId="{FA3B6688-6A4F-4E2A-BDE2-BC862DF1FB34}" dt="2022-10-04T18:25:33.930" v="35974" actId="20577"/>
        <pc:sldMkLst>
          <pc:docMk/>
          <pc:sldMk cId="3882600553" sldId="539"/>
        </pc:sldMkLst>
        <pc:spChg chg="mod">
          <ac:chgData name="bretana1226@gmail.com" userId="34d28fbf11a0a344" providerId="LiveId" clId="{FA3B6688-6A4F-4E2A-BDE2-BC862DF1FB34}" dt="2022-10-04T18:25:33.930" v="35974" actId="20577"/>
          <ac:spMkLst>
            <pc:docMk/>
            <pc:sldMk cId="3882600553" sldId="539"/>
            <ac:spMk id="12" creationId="{B858CF64-4E59-5B49-6AA0-94CDF5B7AD30}"/>
          </ac:spMkLst>
        </pc:spChg>
        <pc:spChg chg="mod">
          <ac:chgData name="bretana1226@gmail.com" userId="34d28fbf11a0a344" providerId="LiveId" clId="{FA3B6688-6A4F-4E2A-BDE2-BC862DF1FB34}" dt="2022-10-04T18:22:07.284" v="35781" actId="20577"/>
          <ac:spMkLst>
            <pc:docMk/>
            <pc:sldMk cId="3882600553" sldId="539"/>
            <ac:spMk id="14" creationId="{C15EE852-24F1-4643-8082-AB45CFF2BA10}"/>
          </ac:spMkLst>
        </pc:spChg>
      </pc:sldChg>
      <pc:sldChg chg="addSp delSp modSp add mod">
        <pc:chgData name="bretana1226@gmail.com" userId="34d28fbf11a0a344" providerId="LiveId" clId="{FA3B6688-6A4F-4E2A-BDE2-BC862DF1FB34}" dt="2022-10-04T18:23:19.937" v="35817" actId="20577"/>
        <pc:sldMkLst>
          <pc:docMk/>
          <pc:sldMk cId="1615143711" sldId="540"/>
        </pc:sldMkLst>
        <pc:spChg chg="mod">
          <ac:chgData name="bretana1226@gmail.com" userId="34d28fbf11a0a344" providerId="LiveId" clId="{FA3B6688-6A4F-4E2A-BDE2-BC862DF1FB34}" dt="2022-10-04T18:22:59.811" v="35794" actId="20577"/>
          <ac:spMkLst>
            <pc:docMk/>
            <pc:sldMk cId="1615143711" sldId="540"/>
            <ac:spMk id="3" creationId="{16B89730-7E81-7224-E6B7-95F11B13641C}"/>
          </ac:spMkLst>
        </pc:spChg>
        <pc:spChg chg="del">
          <ac:chgData name="bretana1226@gmail.com" userId="34d28fbf11a0a344" providerId="LiveId" clId="{FA3B6688-6A4F-4E2A-BDE2-BC862DF1FB34}" dt="2022-10-04T18:22:53.261" v="35787" actId="478"/>
          <ac:spMkLst>
            <pc:docMk/>
            <pc:sldMk cId="1615143711" sldId="540"/>
            <ac:spMk id="4" creationId="{8264882A-D66A-BB7F-BC7A-AF048F46157D}"/>
          </ac:spMkLst>
        </pc:spChg>
        <pc:spChg chg="mod">
          <ac:chgData name="bretana1226@gmail.com" userId="34d28fbf11a0a344" providerId="LiveId" clId="{FA3B6688-6A4F-4E2A-BDE2-BC862DF1FB34}" dt="2022-10-04T18:23:10.672" v="35813" actId="20577"/>
          <ac:spMkLst>
            <pc:docMk/>
            <pc:sldMk cId="1615143711" sldId="540"/>
            <ac:spMk id="5" creationId="{20385183-F42C-3210-0D4F-DAE0C2ACBD62}"/>
          </ac:spMkLst>
        </pc:spChg>
        <pc:spChg chg="mod">
          <ac:chgData name="bretana1226@gmail.com" userId="34d28fbf11a0a344" providerId="LiveId" clId="{FA3B6688-6A4F-4E2A-BDE2-BC862DF1FB34}" dt="2022-10-04T18:23:19.937" v="35817" actId="20577"/>
          <ac:spMkLst>
            <pc:docMk/>
            <pc:sldMk cId="1615143711" sldId="540"/>
            <ac:spMk id="6" creationId="{3FA0AFC6-A071-77F7-0ADD-8D84E1AB5E90}"/>
          </ac:spMkLst>
        </pc:spChg>
        <pc:spChg chg="add mod">
          <ac:chgData name="bretana1226@gmail.com" userId="34d28fbf11a0a344" providerId="LiveId" clId="{FA3B6688-6A4F-4E2A-BDE2-BC862DF1FB34}" dt="2022-10-04T18:23:05.013" v="35796"/>
          <ac:spMkLst>
            <pc:docMk/>
            <pc:sldMk cId="1615143711" sldId="540"/>
            <ac:spMk id="8" creationId="{67B3A3D2-20C4-D88C-F2F4-F97FED1FE414}"/>
          </ac:spMkLst>
        </pc:spChg>
      </pc:sldChg>
      <pc:sldChg chg="modSp add mod">
        <pc:chgData name="bretana1226@gmail.com" userId="34d28fbf11a0a344" providerId="LiveId" clId="{FA3B6688-6A4F-4E2A-BDE2-BC862DF1FB34}" dt="2022-10-04T18:28:20.252" v="36057" actId="20577"/>
        <pc:sldMkLst>
          <pc:docMk/>
          <pc:sldMk cId="645788669" sldId="541"/>
        </pc:sldMkLst>
        <pc:spChg chg="mod">
          <ac:chgData name="bretana1226@gmail.com" userId="34d28fbf11a0a344" providerId="LiveId" clId="{FA3B6688-6A4F-4E2A-BDE2-BC862DF1FB34}" dt="2022-10-04T18:28:05.363" v="36010" actId="20577"/>
          <ac:spMkLst>
            <pc:docMk/>
            <pc:sldMk cId="645788669" sldId="541"/>
            <ac:spMk id="15" creationId="{40F1DF5B-353A-4270-8C10-6A1509441174}"/>
          </ac:spMkLst>
        </pc:spChg>
        <pc:spChg chg="mod">
          <ac:chgData name="bretana1226@gmail.com" userId="34d28fbf11a0a344" providerId="LiveId" clId="{FA3B6688-6A4F-4E2A-BDE2-BC862DF1FB34}" dt="2022-10-04T18:28:20.252" v="36057" actId="20577"/>
          <ac:spMkLst>
            <pc:docMk/>
            <pc:sldMk cId="645788669" sldId="541"/>
            <ac:spMk id="16" creationId="{4BDCF583-1D5D-4235-97C2-39272B80A0B1}"/>
          </ac:spMkLst>
        </pc:spChg>
      </pc:sldChg>
      <pc:sldChg chg="modSp add mod ord">
        <pc:chgData name="bretana1226@gmail.com" userId="34d28fbf11a0a344" providerId="LiveId" clId="{FA3B6688-6A4F-4E2A-BDE2-BC862DF1FB34}" dt="2022-10-04T18:28:41.156" v="36071" actId="20577"/>
        <pc:sldMkLst>
          <pc:docMk/>
          <pc:sldMk cId="64222349" sldId="542"/>
        </pc:sldMkLst>
        <pc:spChg chg="mod">
          <ac:chgData name="bretana1226@gmail.com" userId="34d28fbf11a0a344" providerId="LiveId" clId="{FA3B6688-6A4F-4E2A-BDE2-BC862DF1FB34}" dt="2022-10-04T18:28:41.156" v="36071" actId="20577"/>
          <ac:spMkLst>
            <pc:docMk/>
            <pc:sldMk cId="64222349" sldId="542"/>
            <ac:spMk id="15" creationId="{40F1DF5B-353A-4270-8C10-6A1509441174}"/>
          </ac:spMkLst>
        </pc:spChg>
      </pc:sldChg>
      <pc:sldChg chg="modSp add mod ord">
        <pc:chgData name="bretana1226@gmail.com" userId="34d28fbf11a0a344" providerId="LiveId" clId="{FA3B6688-6A4F-4E2A-BDE2-BC862DF1FB34}" dt="2022-10-04T18:28:56.391" v="36080" actId="20577"/>
        <pc:sldMkLst>
          <pc:docMk/>
          <pc:sldMk cId="645419724" sldId="543"/>
        </pc:sldMkLst>
        <pc:spChg chg="mod">
          <ac:chgData name="bretana1226@gmail.com" userId="34d28fbf11a0a344" providerId="LiveId" clId="{FA3B6688-6A4F-4E2A-BDE2-BC862DF1FB34}" dt="2022-10-04T18:28:56.391" v="36080" actId="20577"/>
          <ac:spMkLst>
            <pc:docMk/>
            <pc:sldMk cId="645419724" sldId="543"/>
            <ac:spMk id="15" creationId="{40F1DF5B-353A-4270-8C10-6A1509441174}"/>
          </ac:spMkLst>
        </pc:spChg>
      </pc:sldChg>
      <pc:sldChg chg="modSp add mod ord">
        <pc:chgData name="bretana1226@gmail.com" userId="34d28fbf11a0a344" providerId="LiveId" clId="{FA3B6688-6A4F-4E2A-BDE2-BC862DF1FB34}" dt="2022-10-04T18:29:11.172" v="36091" actId="20577"/>
        <pc:sldMkLst>
          <pc:docMk/>
          <pc:sldMk cId="2784967283" sldId="544"/>
        </pc:sldMkLst>
        <pc:spChg chg="mod">
          <ac:chgData name="bretana1226@gmail.com" userId="34d28fbf11a0a344" providerId="LiveId" clId="{FA3B6688-6A4F-4E2A-BDE2-BC862DF1FB34}" dt="2022-10-04T18:29:11.172" v="36091" actId="20577"/>
          <ac:spMkLst>
            <pc:docMk/>
            <pc:sldMk cId="2784967283" sldId="544"/>
            <ac:spMk id="15" creationId="{40F1DF5B-353A-4270-8C10-6A150944117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Marketing Team </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Team of data analysts responsible for: collecting, analyzing, and reporting data that helps guide </a:t>
          </a:r>
          <a:r>
            <a:rPr lang="en-US" sz="1800" dirty="0" err="1">
              <a:latin typeface="+mn-lt"/>
            </a:rPr>
            <a:t>Cyclistic</a:t>
          </a:r>
          <a:r>
            <a:rPr lang="en-US" sz="1800" dirty="0">
              <a:latin typeface="+mn-lt"/>
            </a:rPr>
            <a:t> marketing strategy. </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Marketing Director</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b="0" i="0" u="none" dirty="0"/>
            <a:t>Responsible for the development of campaigns and initiatives to promote the bikeshare program</a:t>
          </a:r>
          <a:endParaRPr lang="en-US" sz="1800" dirty="0">
            <a:latin typeface="+mn-lt"/>
          </a:endParaRP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Historical Strategy</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Relied on building general awareness, appealing to broad consumer segments</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b="0" i="0" u="none" dirty="0"/>
            <a:t>Strategy Change</a:t>
          </a:r>
          <a:endParaRPr lang="en-US" sz="1800" b="0" dirty="0">
            <a:latin typeface="+mn-lt"/>
          </a:endParaRP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Notoriously detail-oriented executives will decide whether to approve the recommended marketing program.</a:t>
          </a: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6DF730BC-FDF8-4438-B248-245B9E45AC43}">
      <dgm:prSet custT="1"/>
      <dgm:spPr/>
      <dgm:t>
        <a:bodyPr/>
        <a:lstStyle/>
        <a:p>
          <a:pPr>
            <a:buFont typeface="Symbol" panose="05050102010706020507" pitchFamily="18" charset="2"/>
            <a:buChar char=""/>
          </a:pPr>
          <a:r>
            <a:rPr lang="en-US" sz="1800" b="0" dirty="0">
              <a:latin typeface="+mn-lt"/>
            </a:rPr>
            <a:t>My role</a:t>
          </a:r>
        </a:p>
      </dgm:t>
    </dgm:pt>
    <dgm:pt modelId="{E1579F2D-A19B-4705-A2B4-EDDA4B3972B3}" type="sibTrans" cxnId="{4B37110A-FB09-41A1-A8C6-FE10D7E5FBFB}">
      <dgm:prSet/>
      <dgm:spPr/>
      <dgm:t>
        <a:bodyPr/>
        <a:lstStyle/>
        <a:p>
          <a:endParaRPr lang="en-US"/>
        </a:p>
      </dgm:t>
    </dgm:pt>
    <dgm:pt modelId="{F1E931B8-2C0A-4726-B720-92B1E16C9CD9}" type="parTrans" cxnId="{4B37110A-FB09-41A1-A8C6-FE10D7E5FBFB}">
      <dgm:prSet/>
      <dgm:spPr/>
      <dgm:t>
        <a:bodyPr/>
        <a:lstStyle/>
        <a:p>
          <a:endParaRPr lang="en-US"/>
        </a:p>
      </dgm:t>
    </dgm:pt>
    <dgm:pt modelId="{1CCE9072-1E80-438D-8EDD-0121F70151CB}">
      <dgm:prSet custT="1"/>
      <dgm:spPr/>
      <dgm:t>
        <a:bodyPr/>
        <a:lstStyle/>
        <a:p>
          <a:pPr>
            <a:buFont typeface="Symbol" panose="05050102010706020507" pitchFamily="18" charset="2"/>
            <a:buChar char=""/>
          </a:pPr>
          <a:r>
            <a:rPr lang="en-US" sz="1800" dirty="0"/>
            <a:t>Past target</a:t>
          </a:r>
        </a:p>
      </dgm:t>
    </dgm:pt>
    <dgm:pt modelId="{92C86319-6EFB-43BC-92A7-D197E496DDFA}" type="parTrans" cxnId="{190FADA0-E3BE-436D-BA2A-D57F22B12A72}">
      <dgm:prSet/>
      <dgm:spPr/>
      <dgm:t>
        <a:bodyPr/>
        <a:lstStyle/>
        <a:p>
          <a:endParaRPr lang="en-US"/>
        </a:p>
      </dgm:t>
    </dgm:pt>
    <dgm:pt modelId="{BBEDC40C-F595-4456-B83F-69FC4F6ECCA3}" type="sibTrans" cxnId="{190FADA0-E3BE-436D-BA2A-D57F22B12A72}">
      <dgm:prSet/>
      <dgm:spPr/>
      <dgm:t>
        <a:bodyPr/>
        <a:lstStyle/>
        <a:p>
          <a:endParaRPr lang="en-US"/>
        </a:p>
      </dgm:t>
    </dgm:pt>
    <dgm:pt modelId="{C1D523C2-6B12-452F-B2B9-AC3C50D77793}">
      <dgm:prSet custT="1"/>
      <dgm:spPr/>
      <dgm:t>
        <a:bodyPr/>
        <a:lstStyle/>
        <a:p>
          <a:pPr>
            <a:buFont typeface="Symbol" panose="05050102010706020507" pitchFamily="18" charset="2"/>
            <a:buChar char=""/>
          </a:pPr>
          <a:r>
            <a:rPr lang="en-US" sz="1800" dirty="0"/>
            <a:t>All-new customers with flexible pricing plans to help attract more customers</a:t>
          </a:r>
        </a:p>
      </dgm:t>
    </dgm:pt>
    <dgm:pt modelId="{7C4E5A80-8C98-4178-8EB3-116290C43DE0}" type="parTrans" cxnId="{77C3C964-1EB0-4939-A5D1-28EBF276E239}">
      <dgm:prSet/>
      <dgm:spPr/>
      <dgm:t>
        <a:bodyPr/>
        <a:lstStyle/>
        <a:p>
          <a:endParaRPr lang="en-US"/>
        </a:p>
      </dgm:t>
    </dgm:pt>
    <dgm:pt modelId="{860EDD80-1A3B-487F-8E0D-DCE7BFADEAC0}" type="sibTrans" cxnId="{77C3C964-1EB0-4939-A5D1-28EBF276E239}">
      <dgm:prSet/>
      <dgm:spPr/>
      <dgm:t>
        <a:bodyPr/>
        <a:lstStyle/>
        <a:p>
          <a:endParaRPr lang="en-US"/>
        </a:p>
      </dgm:t>
    </dgm:pt>
    <dgm:pt modelId="{09D1E68E-D09B-48BE-A709-798929990BE1}">
      <dgm:prSet custT="1"/>
      <dgm:spPr/>
      <dgm:t>
        <a:bodyPr/>
        <a:lstStyle/>
        <a:p>
          <a:r>
            <a:rPr lang="en-US" sz="1800" b="0" i="0" u="none" dirty="0"/>
            <a:t>Finance Analysts</a:t>
          </a:r>
          <a:endParaRPr lang="en-US" sz="1800" dirty="0"/>
        </a:p>
      </dgm:t>
    </dgm:pt>
    <dgm:pt modelId="{49E8EAA0-A81B-4512-855E-1C1702357160}" type="parTrans" cxnId="{5F77D62B-1B12-44EF-B40B-EE84B09C3BF0}">
      <dgm:prSet/>
      <dgm:spPr/>
      <dgm:t>
        <a:bodyPr/>
        <a:lstStyle/>
        <a:p>
          <a:endParaRPr lang="en-US"/>
        </a:p>
      </dgm:t>
    </dgm:pt>
    <dgm:pt modelId="{004BD807-644A-4B32-B18B-B9FDEE0EE190}" type="sibTrans" cxnId="{5F77D62B-1B12-44EF-B40B-EE84B09C3BF0}">
      <dgm:prSet/>
      <dgm:spPr/>
      <dgm:t>
        <a:bodyPr/>
        <a:lstStyle/>
        <a:p>
          <a:endParaRPr lang="en-US"/>
        </a:p>
      </dgm:t>
    </dgm:pt>
    <dgm:pt modelId="{9A950AC2-A393-4066-9021-D9205B2E18EC}">
      <dgm:prSet custT="1"/>
      <dgm:spPr/>
      <dgm:t>
        <a:bodyPr/>
        <a:lstStyle/>
        <a:p>
          <a:r>
            <a:rPr lang="en-US" sz="1800" dirty="0"/>
            <a:t>Concluded future growth depends upon maximizing the number of annual members</a:t>
          </a:r>
        </a:p>
      </dgm:t>
    </dgm:pt>
    <dgm:pt modelId="{B94BAC16-5AD9-4606-9C36-282D6C9DB05E}" type="parTrans" cxnId="{8B3B04B0-4A07-44CE-8FD8-55A463D8DB9C}">
      <dgm:prSet/>
      <dgm:spPr/>
      <dgm:t>
        <a:bodyPr/>
        <a:lstStyle/>
        <a:p>
          <a:endParaRPr lang="en-US"/>
        </a:p>
      </dgm:t>
    </dgm:pt>
    <dgm:pt modelId="{F2F6825B-7ACF-4588-8A5B-D1999944177E}" type="sibTrans" cxnId="{8B3B04B0-4A07-44CE-8FD8-55A463D8DB9C}">
      <dgm:prSet/>
      <dgm:spPr/>
      <dgm:t>
        <a:bodyPr/>
        <a:lstStyle/>
        <a:p>
          <a:endParaRPr lang="en-US"/>
        </a:p>
      </dgm:t>
    </dgm:pt>
    <dgm:pt modelId="{EB0CDCEC-2286-4CAC-9526-CBACC9519BCA}">
      <dgm:prSet phldrT="[Text]" custT="1"/>
      <dgm:spPr/>
      <dgm:t>
        <a:bodyPr/>
        <a:lstStyle/>
        <a:p>
          <a:pPr>
            <a:buFont typeface="Symbol" panose="05050102010706020507" pitchFamily="18" charset="2"/>
            <a:buChar char=""/>
          </a:pPr>
          <a:r>
            <a:rPr lang="en-US" sz="1800" b="0" i="0" u="none" dirty="0"/>
            <a:t>Campaign to target and convert casual riders into members, who are more profitable</a:t>
          </a:r>
        </a:p>
      </dgm:t>
    </dgm:pt>
    <dgm:pt modelId="{CA46F76A-DBFF-4281-AFC8-87A2558E1E36}" type="parTrans" cxnId="{9BB5F851-74B0-4067-8CCB-C2E39A0027C6}">
      <dgm:prSet/>
      <dgm:spPr/>
      <dgm:t>
        <a:bodyPr/>
        <a:lstStyle/>
        <a:p>
          <a:endParaRPr lang="en-US"/>
        </a:p>
      </dgm:t>
    </dgm:pt>
    <dgm:pt modelId="{48EA8E42-E0B3-4715-880A-520909F59E9C}" type="sibTrans" cxnId="{9BB5F851-74B0-4067-8CCB-C2E39A0027C6}">
      <dgm:prSet/>
      <dgm:spPr/>
      <dgm:t>
        <a:bodyPr/>
        <a:lstStyle/>
        <a:p>
          <a:endParaRPr lang="en-US"/>
        </a:p>
      </dgm:t>
    </dgm:pt>
    <dgm:pt modelId="{01DF899B-03D6-4EBB-B3E6-26DFF75A0920}">
      <dgm:prSet phldrT="[Text]" custT="1"/>
      <dgm:spPr/>
      <dgm:t>
        <a:bodyPr/>
        <a:lstStyle/>
        <a:p>
          <a:pPr>
            <a:buFont typeface="Symbol" panose="05050102010706020507" pitchFamily="18" charset="2"/>
            <a:buChar char=""/>
          </a:pPr>
          <a:r>
            <a:rPr lang="en-US" sz="1800" b="0" i="0" u="none" dirty="0"/>
            <a:t>Executives Team</a:t>
          </a:r>
        </a:p>
      </dgm:t>
    </dgm:pt>
    <dgm:pt modelId="{4C2CE1B3-0A87-43E5-85BF-BDC423E8B917}" type="parTrans" cxnId="{B7387B03-C960-4A4B-80C2-FA0B6B47E431}">
      <dgm:prSet/>
      <dgm:spPr/>
      <dgm:t>
        <a:bodyPr/>
        <a:lstStyle/>
        <a:p>
          <a:endParaRPr lang="en-US"/>
        </a:p>
      </dgm:t>
    </dgm:pt>
    <dgm:pt modelId="{F49CC867-AEC5-49D1-9AD0-A7AEA4918059}" type="sibTrans" cxnId="{B7387B03-C960-4A4B-80C2-FA0B6B47E431}">
      <dgm:prSet/>
      <dgm:spPr/>
      <dgm:t>
        <a:bodyPr/>
        <a:lstStyle/>
        <a:p>
          <a:endParaRPr lang="en-US"/>
        </a:p>
      </dgm:t>
    </dgm:pt>
    <dgm:pt modelId="{1247D7CB-17E8-4279-885E-C27401B4A337}">
      <dgm:prSet custT="1"/>
      <dgm:spPr/>
      <dgm:t>
        <a:bodyPr/>
        <a:lstStyle/>
        <a:p>
          <a:pPr>
            <a:buFont typeface="Symbol" panose="05050102010706020507" pitchFamily="18" charset="2"/>
            <a:buChar char=""/>
          </a:pPr>
          <a:r>
            <a:rPr lang="en-US" sz="1800" dirty="0">
              <a:latin typeface="+mn-lt"/>
            </a:rPr>
            <a:t>Marketing Team Data Analyst</a:t>
          </a:r>
        </a:p>
      </dgm:t>
    </dgm:pt>
    <dgm:pt modelId="{84BEC8DB-27F1-4509-AAC4-2090EAE6EA38}" type="parTrans" cxnId="{B1EFC878-A875-4990-B3D1-3678156FE479}">
      <dgm:prSet/>
      <dgm:spPr/>
      <dgm:t>
        <a:bodyPr/>
        <a:lstStyle/>
        <a:p>
          <a:endParaRPr lang="en-US"/>
        </a:p>
      </dgm:t>
    </dgm:pt>
    <dgm:pt modelId="{AA40A3A1-F74D-48C8-9BED-37F513B5650E}" type="sibTrans" cxnId="{B1EFC878-A875-4990-B3D1-3678156FE479}">
      <dgm:prSet/>
      <dgm:spPr/>
      <dgm:t>
        <a:bodyPr/>
        <a:lstStyle/>
        <a:p>
          <a:endParaRPr lang="en-US"/>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8">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8">
        <dgm:presLayoutVars>
          <dgm:bulletEnabled val="1"/>
        </dgm:presLayoutVars>
      </dgm:prSet>
      <dgm:spPr/>
    </dgm:pt>
    <dgm:pt modelId="{6BA46904-CB7C-4538-BD49-D3891EF19552}" type="pres">
      <dgm:prSet presAssocID="{4259F840-24E7-476F-9F30-482E46395856}" presName="ConnectLine1" presStyleLbl="sibTrans1D1" presStyleIdx="0" presStyleCnt="8"/>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8"/>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8E0E0299-3286-4331-9763-9A2B2D7891EC}" type="pres">
      <dgm:prSet presAssocID="{6DF730BC-FDF8-4438-B248-245B9E45AC43}" presName="composite1" presStyleCnt="0"/>
      <dgm:spPr/>
    </dgm:pt>
    <dgm:pt modelId="{2EE19CAE-A38A-4917-A0D8-6CC71E37E230}" type="pres">
      <dgm:prSet presAssocID="{6DF730BC-FDF8-4438-B248-245B9E45AC43}" presName="parent1" presStyleLbl="alignNode1" presStyleIdx="1" presStyleCnt="8">
        <dgm:presLayoutVars>
          <dgm:chMax val="1"/>
          <dgm:chPref val="1"/>
          <dgm:bulletEnabled val="1"/>
        </dgm:presLayoutVars>
      </dgm:prSet>
      <dgm:spPr/>
    </dgm:pt>
    <dgm:pt modelId="{68ED5A94-E209-42CC-9421-EA5ECA4A575E}" type="pres">
      <dgm:prSet presAssocID="{6DF730BC-FDF8-4438-B248-245B9E45AC43}" presName="Childtext1" presStyleLbl="revTx" presStyleIdx="1" presStyleCnt="8">
        <dgm:presLayoutVars>
          <dgm:bulletEnabled val="1"/>
        </dgm:presLayoutVars>
      </dgm:prSet>
      <dgm:spPr/>
    </dgm:pt>
    <dgm:pt modelId="{214C58FE-1A3F-4E30-90EA-AFE3D908054B}" type="pres">
      <dgm:prSet presAssocID="{6DF730BC-FDF8-4438-B248-245B9E45AC43}" presName="ConnectLine1" presStyleLbl="sibTrans1D1" presStyleIdx="1" presStyleCnt="8"/>
      <dgm:spPr>
        <a:noFill/>
        <a:ln w="6350" cap="flat" cmpd="sng" algn="ctr">
          <a:solidFill>
            <a:schemeClr val="accent5">
              <a:hueOff val="40001"/>
              <a:satOff val="966"/>
              <a:lumOff val="-4662"/>
              <a:alphaOff val="0"/>
            </a:schemeClr>
          </a:solidFill>
          <a:prstDash val="dash"/>
          <a:miter lim="800000"/>
        </a:ln>
        <a:effectLst/>
      </dgm:spPr>
    </dgm:pt>
    <dgm:pt modelId="{2C4E2A11-A1E4-4106-A59D-A091F4EFA13C}" type="pres">
      <dgm:prSet presAssocID="{6DF730BC-FDF8-4438-B248-245B9E45AC43}" presName="ConnectLineEnd1" presStyleLbl="lnNode1" presStyleIdx="1" presStyleCnt="8"/>
      <dgm:spPr/>
    </dgm:pt>
    <dgm:pt modelId="{D857153E-CE89-4AD3-8C18-1D9E3D986B99}" type="pres">
      <dgm:prSet presAssocID="{6DF730BC-FDF8-4438-B248-245B9E45AC43}" presName="EmptyPane1" presStyleCnt="0"/>
      <dgm:spPr/>
    </dgm:pt>
    <dgm:pt modelId="{6E1CD323-8471-432F-84B2-5DC4C906EE17}" type="pres">
      <dgm:prSet presAssocID="{E1579F2D-A19B-4705-A2B4-EDDA4B3972B3}"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2" presStyleCnt="8">
        <dgm:presLayoutVars>
          <dgm:chMax val="1"/>
          <dgm:chPref val="1"/>
          <dgm:bulletEnabled val="1"/>
        </dgm:presLayoutVars>
      </dgm:prSet>
      <dgm:spPr/>
    </dgm:pt>
    <dgm:pt modelId="{FEBD3C2A-A340-470A-A475-AE614EA07678}" type="pres">
      <dgm:prSet presAssocID="{E4033A39-DCC4-4038-9562-AEDDBBB37A99}" presName="Childtext1" presStyleLbl="revTx" presStyleIdx="2" presStyleCnt="8">
        <dgm:presLayoutVars>
          <dgm:bulletEnabled val="1"/>
        </dgm:presLayoutVars>
      </dgm:prSet>
      <dgm:spPr/>
    </dgm:pt>
    <dgm:pt modelId="{080474C8-0FEA-4FD1-97F1-0978CFB4A37F}" type="pres">
      <dgm:prSet presAssocID="{E4033A39-DCC4-4038-9562-AEDDBBB37A99}" presName="ConnectLine1" presStyleLbl="sibTrans1D1" presStyleIdx="2" presStyleCnt="8"/>
      <dgm:spPr>
        <a:noFill/>
        <a:ln w="6350" cap="flat" cmpd="sng" algn="ctr">
          <a:solidFill>
            <a:schemeClr val="accent5">
              <a:hueOff val="80001"/>
              <a:satOff val="1932"/>
              <a:lumOff val="-9325"/>
              <a:alphaOff val="0"/>
            </a:schemeClr>
          </a:solidFill>
          <a:prstDash val="dash"/>
          <a:miter lim="800000"/>
        </a:ln>
        <a:effectLst/>
      </dgm:spPr>
    </dgm:pt>
    <dgm:pt modelId="{4797FB61-2602-4A58-81E6-6F133DB1E419}" type="pres">
      <dgm:prSet presAssocID="{E4033A39-DCC4-4038-9562-AEDDBBB37A99}" presName="ConnectLineEnd1" presStyleLbl="lnNode1" presStyleIdx="2" presStyleCnt="8"/>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3" presStyleCnt="8">
        <dgm:presLayoutVars>
          <dgm:chMax val="1"/>
          <dgm:chPref val="1"/>
          <dgm:bulletEnabled val="1"/>
        </dgm:presLayoutVars>
      </dgm:prSet>
      <dgm:spPr/>
    </dgm:pt>
    <dgm:pt modelId="{80CDBBF8-C6B4-4166-87C1-DC9120CC7586}" type="pres">
      <dgm:prSet presAssocID="{87BF7896-20EA-4E8F-B6F4-A34EC5C9CB50}" presName="Childtext1" presStyleLbl="revTx" presStyleIdx="3" presStyleCnt="8">
        <dgm:presLayoutVars>
          <dgm:bulletEnabled val="1"/>
        </dgm:presLayoutVars>
      </dgm:prSet>
      <dgm:spPr/>
    </dgm:pt>
    <dgm:pt modelId="{89759DE5-9F8A-470E-A6D8-F13BB4DEE93D}" type="pres">
      <dgm:prSet presAssocID="{87BF7896-20EA-4E8F-B6F4-A34EC5C9CB50}" presName="ConnectLine1" presStyleLbl="sibTrans1D1" presStyleIdx="3" presStyleCnt="8"/>
      <dgm:spPr>
        <a:noFill/>
        <a:ln w="6350" cap="flat" cmpd="sng" algn="ctr">
          <a:solidFill>
            <a:schemeClr val="accent5">
              <a:hueOff val="120002"/>
              <a:satOff val="2897"/>
              <a:lumOff val="-13987"/>
              <a:alphaOff val="0"/>
            </a:schemeClr>
          </a:solidFill>
          <a:prstDash val="dash"/>
          <a:miter lim="800000"/>
        </a:ln>
        <a:effectLst/>
      </dgm:spPr>
    </dgm:pt>
    <dgm:pt modelId="{07CCF286-8B46-4A20-ACAC-84BA2D6EFBBC}" type="pres">
      <dgm:prSet presAssocID="{87BF7896-20EA-4E8F-B6F4-A34EC5C9CB50}" presName="ConnectLineEnd1" presStyleLbl="lnNode1" presStyleIdx="3" presStyleCnt="8"/>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AF831E7B-76D7-4BC4-94D5-0AECE50D053B}" type="pres">
      <dgm:prSet presAssocID="{1CCE9072-1E80-438D-8EDD-0121F70151CB}" presName="composite1" presStyleCnt="0"/>
      <dgm:spPr/>
    </dgm:pt>
    <dgm:pt modelId="{F52D3A13-E27B-4714-B55B-013CEC78EEB6}" type="pres">
      <dgm:prSet presAssocID="{1CCE9072-1E80-438D-8EDD-0121F70151CB}" presName="parent1" presStyleLbl="alignNode1" presStyleIdx="4" presStyleCnt="8">
        <dgm:presLayoutVars>
          <dgm:chMax val="1"/>
          <dgm:chPref val="1"/>
          <dgm:bulletEnabled val="1"/>
        </dgm:presLayoutVars>
      </dgm:prSet>
      <dgm:spPr/>
    </dgm:pt>
    <dgm:pt modelId="{DE274451-57FC-4B32-BE54-1799CFDD0D67}" type="pres">
      <dgm:prSet presAssocID="{1CCE9072-1E80-438D-8EDD-0121F70151CB}" presName="Childtext1" presStyleLbl="revTx" presStyleIdx="4" presStyleCnt="8">
        <dgm:presLayoutVars>
          <dgm:bulletEnabled val="1"/>
        </dgm:presLayoutVars>
      </dgm:prSet>
      <dgm:spPr/>
    </dgm:pt>
    <dgm:pt modelId="{8468FE21-A5B2-424F-9671-43C97D1F376A}" type="pres">
      <dgm:prSet presAssocID="{1CCE9072-1E80-438D-8EDD-0121F70151CB}" presName="ConnectLine1" presStyleLbl="sibTrans1D1" presStyleIdx="4" presStyleCnt="8"/>
      <dgm:spPr>
        <a:noFill/>
        <a:ln w="6350" cap="flat" cmpd="sng" algn="ctr">
          <a:solidFill>
            <a:schemeClr val="accent5">
              <a:hueOff val="160003"/>
              <a:satOff val="3863"/>
              <a:lumOff val="-18649"/>
              <a:alphaOff val="0"/>
            </a:schemeClr>
          </a:solidFill>
          <a:prstDash val="dash"/>
          <a:miter lim="800000"/>
        </a:ln>
        <a:effectLst/>
      </dgm:spPr>
    </dgm:pt>
    <dgm:pt modelId="{889ECDA7-9EFB-47C4-B0B2-4EB237A05A17}" type="pres">
      <dgm:prSet presAssocID="{1CCE9072-1E80-438D-8EDD-0121F70151CB}" presName="ConnectLineEnd1" presStyleLbl="lnNode1" presStyleIdx="4" presStyleCnt="8"/>
      <dgm:spPr/>
    </dgm:pt>
    <dgm:pt modelId="{12D2B7BA-923D-4A9A-B065-AC9CD5798938}" type="pres">
      <dgm:prSet presAssocID="{1CCE9072-1E80-438D-8EDD-0121F70151CB}" presName="EmptyPane1" presStyleCnt="0"/>
      <dgm:spPr/>
    </dgm:pt>
    <dgm:pt modelId="{67F4CC11-DDE2-45CF-9C60-FF43DEE985CD}" type="pres">
      <dgm:prSet presAssocID="{BBEDC40C-F595-4456-B83F-69FC4F6ECCA3}" presName="spaceBetweenRectangles1" presStyleCnt="0"/>
      <dgm:spPr/>
    </dgm:pt>
    <dgm:pt modelId="{E881F8C9-89A1-477B-A4F1-BC7C631A746F}" type="pres">
      <dgm:prSet presAssocID="{09D1E68E-D09B-48BE-A709-798929990BE1}" presName="composite1" presStyleCnt="0"/>
      <dgm:spPr/>
    </dgm:pt>
    <dgm:pt modelId="{BA9BF649-9098-4A69-BACA-3BA0A3AF81CF}" type="pres">
      <dgm:prSet presAssocID="{09D1E68E-D09B-48BE-A709-798929990BE1}" presName="parent1" presStyleLbl="alignNode1" presStyleIdx="5" presStyleCnt="8">
        <dgm:presLayoutVars>
          <dgm:chMax val="1"/>
          <dgm:chPref val="1"/>
          <dgm:bulletEnabled val="1"/>
        </dgm:presLayoutVars>
      </dgm:prSet>
      <dgm:spPr/>
    </dgm:pt>
    <dgm:pt modelId="{9E850495-BCB0-4F1F-BD73-639AEB9CD4E5}" type="pres">
      <dgm:prSet presAssocID="{09D1E68E-D09B-48BE-A709-798929990BE1}" presName="Childtext1" presStyleLbl="revTx" presStyleIdx="5" presStyleCnt="8">
        <dgm:presLayoutVars>
          <dgm:bulletEnabled val="1"/>
        </dgm:presLayoutVars>
      </dgm:prSet>
      <dgm:spPr/>
    </dgm:pt>
    <dgm:pt modelId="{DBBDC374-7C92-4FB3-AFAF-C5DA03B03CA2}" type="pres">
      <dgm:prSet presAssocID="{09D1E68E-D09B-48BE-A709-798929990BE1}" presName="ConnectLine1" presStyleLbl="sibTrans1D1" presStyleIdx="5" presStyleCnt="8"/>
      <dgm:spPr>
        <a:noFill/>
        <a:ln w="6350" cap="flat" cmpd="sng" algn="ctr">
          <a:solidFill>
            <a:schemeClr val="accent5">
              <a:hueOff val="200004"/>
              <a:satOff val="4829"/>
              <a:lumOff val="-23312"/>
              <a:alphaOff val="0"/>
            </a:schemeClr>
          </a:solidFill>
          <a:prstDash val="dash"/>
          <a:miter lim="800000"/>
        </a:ln>
        <a:effectLst/>
      </dgm:spPr>
    </dgm:pt>
    <dgm:pt modelId="{0375FB76-6108-4927-A058-8429F9C4BDAD}" type="pres">
      <dgm:prSet presAssocID="{09D1E68E-D09B-48BE-A709-798929990BE1}" presName="ConnectLineEnd1" presStyleLbl="lnNode1" presStyleIdx="5" presStyleCnt="8"/>
      <dgm:spPr/>
    </dgm:pt>
    <dgm:pt modelId="{B34D51DD-E3E9-4C97-B0DF-CF2189932131}" type="pres">
      <dgm:prSet presAssocID="{09D1E68E-D09B-48BE-A709-798929990BE1}" presName="EmptyPane1" presStyleCnt="0"/>
      <dgm:spPr/>
    </dgm:pt>
    <dgm:pt modelId="{2E2CC9E2-F35D-49FB-AC21-B7EA230065C9}" type="pres">
      <dgm:prSet presAssocID="{004BD807-644A-4B32-B18B-B9FDEE0EE190}"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6" presStyleCnt="8">
        <dgm:presLayoutVars>
          <dgm:chMax val="1"/>
          <dgm:chPref val="1"/>
          <dgm:bulletEnabled val="1"/>
        </dgm:presLayoutVars>
      </dgm:prSet>
      <dgm:spPr/>
    </dgm:pt>
    <dgm:pt modelId="{1BB5FD64-47F9-47A3-911F-535BFE17A3B9}" type="pres">
      <dgm:prSet presAssocID="{3DE6FF16-CA4D-4D34-ABEB-8BE6A40B5E52}" presName="Childtext1" presStyleLbl="revTx" presStyleIdx="6" presStyleCnt="8">
        <dgm:presLayoutVars>
          <dgm:bulletEnabled val="1"/>
        </dgm:presLayoutVars>
      </dgm:prSet>
      <dgm:spPr/>
    </dgm:pt>
    <dgm:pt modelId="{FE9B27EB-7AC7-485A-9A55-41E8118F9EAF}" type="pres">
      <dgm:prSet presAssocID="{3DE6FF16-CA4D-4D34-ABEB-8BE6A40B5E52}" presName="ConnectLine1" presStyleLbl="sibTrans1D1" presStyleIdx="6" presStyleCnt="8"/>
      <dgm:spPr>
        <a:noFill/>
        <a:ln w="6350" cap="flat" cmpd="sng" algn="ctr">
          <a:solidFill>
            <a:schemeClr val="accent5">
              <a:hueOff val="308577"/>
              <a:satOff val="7450"/>
              <a:lumOff val="-35967"/>
              <a:alphaOff val="0"/>
            </a:schemeClr>
          </a:solidFill>
          <a:prstDash val="dash"/>
          <a:miter lim="800000"/>
        </a:ln>
        <a:effectLst/>
      </dgm:spPr>
    </dgm:pt>
    <dgm:pt modelId="{46BD4721-4664-4AD0-9F11-DBE7E0B207D5}" type="pres">
      <dgm:prSet presAssocID="{3DE6FF16-CA4D-4D34-ABEB-8BE6A40B5E52}" presName="ConnectLineEnd1" presStyleLbl="lnNode1" presStyleIdx="6" presStyleCnt="8"/>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4E40A5B5-D9C7-4BB6-A7DE-E5DB3A24E403}" type="pres">
      <dgm:prSet presAssocID="{01DF899B-03D6-4EBB-B3E6-26DFF75A0920}" presName="composite1" presStyleCnt="0"/>
      <dgm:spPr/>
    </dgm:pt>
    <dgm:pt modelId="{1716C99D-5F5A-42E7-BCCC-4B28E36273C5}" type="pres">
      <dgm:prSet presAssocID="{01DF899B-03D6-4EBB-B3E6-26DFF75A0920}" presName="parent1" presStyleLbl="alignNode1" presStyleIdx="7" presStyleCnt="8">
        <dgm:presLayoutVars>
          <dgm:chMax val="1"/>
          <dgm:chPref val="1"/>
          <dgm:bulletEnabled val="1"/>
        </dgm:presLayoutVars>
      </dgm:prSet>
      <dgm:spPr/>
    </dgm:pt>
    <dgm:pt modelId="{94716A0C-0FB8-4B34-8792-5C621EC0477A}" type="pres">
      <dgm:prSet presAssocID="{01DF899B-03D6-4EBB-B3E6-26DFF75A0920}" presName="Childtext1" presStyleLbl="revTx" presStyleIdx="7" presStyleCnt="8">
        <dgm:presLayoutVars>
          <dgm:bulletEnabled val="1"/>
        </dgm:presLayoutVars>
      </dgm:prSet>
      <dgm:spPr/>
    </dgm:pt>
    <dgm:pt modelId="{495A18B3-C822-4909-8EB9-B74411D28C85}" type="pres">
      <dgm:prSet presAssocID="{01DF899B-03D6-4EBB-B3E6-26DFF75A0920}" presName="ConnectLine1" presStyleLbl="sibTrans1D1" presStyleIdx="7" presStyleCnt="8"/>
      <dgm:spPr>
        <a:noFill/>
        <a:ln w="6350" cap="flat" cmpd="sng" algn="ctr">
          <a:solidFill>
            <a:schemeClr val="accent5">
              <a:hueOff val="320006"/>
              <a:satOff val="7726"/>
              <a:lumOff val="-37299"/>
              <a:alphaOff val="0"/>
            </a:schemeClr>
          </a:solidFill>
          <a:prstDash val="dash"/>
          <a:miter lim="800000"/>
        </a:ln>
        <a:effectLst/>
      </dgm:spPr>
    </dgm:pt>
    <dgm:pt modelId="{0028B025-3153-417A-BB95-22EEF8BAECEB}" type="pres">
      <dgm:prSet presAssocID="{01DF899B-03D6-4EBB-B3E6-26DFF75A0920}" presName="ConnectLineEnd1" presStyleLbl="lnNode1" presStyleIdx="7" presStyleCnt="8"/>
      <dgm:spPr/>
    </dgm:pt>
    <dgm:pt modelId="{5B610B3C-9CA8-4D18-9E49-07CD43A5F0E4}" type="pres">
      <dgm:prSet presAssocID="{01DF899B-03D6-4EBB-B3E6-26DFF75A0920}" presName="EmptyPane1" presStyleCnt="0"/>
      <dgm:spPr/>
    </dgm:pt>
  </dgm:ptLst>
  <dgm:cxnLst>
    <dgm:cxn modelId="{B7387B03-C960-4A4B-80C2-FA0B6B47E431}" srcId="{E5B2E815-0D19-41DC-B01B-4D608769620A}" destId="{01DF899B-03D6-4EBB-B3E6-26DFF75A0920}" srcOrd="7" destOrd="0" parTransId="{4C2CE1B3-0A87-43E5-85BF-BDC423E8B917}" sibTransId="{F49CC867-AEC5-49D1-9AD0-A7AEA4918059}"/>
    <dgm:cxn modelId="{58AF9605-98E3-490C-9551-60E5D74419A2}" type="presOf" srcId="{3DE6FF16-CA4D-4D34-ABEB-8BE6A40B5E52}" destId="{74CD3FF2-195B-429B-BC6F-5B5A7FED2BE2}" srcOrd="0" destOrd="0" presId="urn:microsoft.com/office/officeart/2016/7/layout/RoundedRectangleTimeline"/>
    <dgm:cxn modelId="{4B37110A-FB09-41A1-A8C6-FE10D7E5FBFB}" srcId="{E5B2E815-0D19-41DC-B01B-4D608769620A}" destId="{6DF730BC-FDF8-4438-B248-245B9E45AC43}" srcOrd="1" destOrd="0" parTransId="{F1E931B8-2C0A-4726-B720-92B1E16C9CD9}" sibTransId="{E1579F2D-A19B-4705-A2B4-EDDA4B3972B3}"/>
    <dgm:cxn modelId="{467F290A-9E2A-412E-AF06-428DAA68BEDD}" type="presOf" srcId="{E4033A39-DCC4-4038-9562-AEDDBBB37A99}" destId="{539615E2-3277-4D8E-8484-FF5088C8BF01}" srcOrd="0" destOrd="0" presId="urn:microsoft.com/office/officeart/2016/7/layout/RoundedRectangleTimeline"/>
    <dgm:cxn modelId="{0117870D-AF82-453D-BA7C-7B8B78B5EDA4}" type="presOf" srcId="{1CCE9072-1E80-438D-8EDD-0121F70151CB}" destId="{F52D3A13-E27B-4714-B55B-013CEC78EEB6}"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3" destOrd="0" parTransId="{05E47BA5-F724-4AEE-9B5B-401F18E028E6}" sibTransId="{D63CE73E-35DE-48C3-8753-7648BC953C0D}"/>
    <dgm:cxn modelId="{2046112A-1AB2-41EC-A14A-1E1D210552E4}" type="presOf" srcId="{09D1E68E-D09B-48BE-A709-798929990BE1}" destId="{BA9BF649-9098-4A69-BACA-3BA0A3AF81CF}" srcOrd="0" destOrd="0" presId="urn:microsoft.com/office/officeart/2016/7/layout/RoundedRectangleTimeline"/>
    <dgm:cxn modelId="{5F77D62B-1B12-44EF-B40B-EE84B09C3BF0}" srcId="{E5B2E815-0D19-41DC-B01B-4D608769620A}" destId="{09D1E68E-D09B-48BE-A709-798929990BE1}" srcOrd="5" destOrd="0" parTransId="{49E8EAA0-A81B-4512-855E-1C1702357160}" sibTransId="{004BD807-644A-4B32-B18B-B9FDEE0EE190}"/>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2"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77C3C964-1EB0-4939-A5D1-28EBF276E239}" srcId="{1CCE9072-1E80-438D-8EDD-0121F70151CB}" destId="{C1D523C2-6B12-452F-B2B9-AC3C50D77793}" srcOrd="0" destOrd="0" parTransId="{7C4E5A80-8C98-4178-8EB3-116290C43DE0}" sibTransId="{860EDD80-1A3B-487F-8E0D-DCE7BFADEAC0}"/>
    <dgm:cxn modelId="{C003D54A-EC5C-47D2-B953-B1560CA47DB1}" type="presOf" srcId="{01DF899B-03D6-4EBB-B3E6-26DFF75A0920}" destId="{1716C99D-5F5A-42E7-BCCC-4B28E36273C5}" srcOrd="0" destOrd="0" presId="urn:microsoft.com/office/officeart/2016/7/layout/RoundedRectangleTimeline"/>
    <dgm:cxn modelId="{A9CA1F4F-259D-4F7C-8FFF-EE27197A7A11}" type="presOf" srcId="{C1D523C2-6B12-452F-B2B9-AC3C50D77793}" destId="{DE274451-57FC-4B32-BE54-1799CFDD0D67}" srcOrd="0" destOrd="0" presId="urn:microsoft.com/office/officeart/2016/7/layout/RoundedRectangleTimeline"/>
    <dgm:cxn modelId="{4653A150-E557-4235-B1A1-18156274D965}" type="presOf" srcId="{4259F840-24E7-476F-9F30-482E46395856}" destId="{E088D226-49D7-4C30-90DC-CA1755D98829}" srcOrd="0" destOrd="0" presId="urn:microsoft.com/office/officeart/2016/7/layout/RoundedRectangleTimeline"/>
    <dgm:cxn modelId="{9BB5F851-74B0-4067-8CCB-C2E39A0027C6}" srcId="{3DE6FF16-CA4D-4D34-ABEB-8BE6A40B5E52}" destId="{EB0CDCEC-2286-4CAC-9526-CBACC9519BCA}" srcOrd="0" destOrd="0" parTransId="{CA46F76A-DBFF-4281-AFC8-87A2558E1E36}" sibTransId="{48EA8E42-E0B3-4715-880A-520909F59E9C}"/>
    <dgm:cxn modelId="{E6B56652-B46A-4546-9536-64D675143F1B}" type="presOf" srcId="{A4C0B4E4-70AD-4901-9E3F-7EA25DD6DAA1}" destId="{FEBD3C2A-A340-470A-A475-AE614EA07678}" srcOrd="0" destOrd="0" presId="urn:microsoft.com/office/officeart/2016/7/layout/RoundedRectangleTimeline"/>
    <dgm:cxn modelId="{F2E85E58-DFEC-4879-AE72-640F692756E9}" type="presOf" srcId="{9A950AC2-A393-4066-9021-D9205B2E18EC}" destId="{9E850495-BCB0-4F1F-BD73-639AEB9CD4E5}" srcOrd="0" destOrd="0" presId="urn:microsoft.com/office/officeart/2016/7/layout/RoundedRectangleTimeline"/>
    <dgm:cxn modelId="{B1EFC878-A875-4990-B3D1-3678156FE479}" srcId="{6DF730BC-FDF8-4438-B248-245B9E45AC43}" destId="{1247D7CB-17E8-4279-885E-C27401B4A337}" srcOrd="0" destOrd="0" parTransId="{84BEC8DB-27F1-4509-AAC4-2090EAE6EA38}" sibTransId="{AA40A3A1-F74D-48C8-9BED-37F513B5650E}"/>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C8CAF48F-322D-43C3-A68B-40DA904320AC}" type="presOf" srcId="{E5B2E815-0D19-41DC-B01B-4D608769620A}" destId="{196C9F68-3606-4282-A4C6-4485F1280B5F}" srcOrd="0" destOrd="0" presId="urn:microsoft.com/office/officeart/2016/7/layout/RoundedRectangleTimeline"/>
    <dgm:cxn modelId="{19CF03A0-47BE-4ABD-A62C-A27E16D6C5A3}" srcId="{01DF899B-03D6-4EBB-B3E6-26DFF75A0920}" destId="{73820394-2159-4075-9E6F-217263B07F8B}" srcOrd="0" destOrd="0" parTransId="{A861A835-3A0D-4B09-8870-87D7FDC7B27F}" sibTransId="{D383A36B-470D-499F-AE13-85A6B2495524}"/>
    <dgm:cxn modelId="{190FADA0-E3BE-436D-BA2A-D57F22B12A72}" srcId="{E5B2E815-0D19-41DC-B01B-4D608769620A}" destId="{1CCE9072-1E80-438D-8EDD-0121F70151CB}" srcOrd="4" destOrd="0" parTransId="{92C86319-6EFB-43BC-92A7-D197E496DDFA}" sibTransId="{BBEDC40C-F595-4456-B83F-69FC4F6ECCA3}"/>
    <dgm:cxn modelId="{7BCE4BAA-6919-4B29-8E58-E2D3C3F3CE5D}" type="presOf" srcId="{6DF730BC-FDF8-4438-B248-245B9E45AC43}" destId="{2EE19CAE-A38A-4917-A0D8-6CC71E37E230}" srcOrd="0" destOrd="0" presId="urn:microsoft.com/office/officeart/2016/7/layout/RoundedRectangleTimeline"/>
    <dgm:cxn modelId="{98C59AAE-7F07-4BC6-8F41-4EBADE707E9B}" type="presOf" srcId="{1247D7CB-17E8-4279-885E-C27401B4A337}" destId="{68ED5A94-E209-42CC-9421-EA5ECA4A575E}" srcOrd="0" destOrd="0" presId="urn:microsoft.com/office/officeart/2016/7/layout/RoundedRectangleTimeline"/>
    <dgm:cxn modelId="{8B3B04B0-4A07-44CE-8FD8-55A463D8DB9C}" srcId="{09D1E68E-D09B-48BE-A709-798929990BE1}" destId="{9A950AC2-A393-4066-9021-D9205B2E18EC}" srcOrd="0" destOrd="0" parTransId="{B94BAC16-5AD9-4606-9C36-282D6C9DB05E}" sibTransId="{F2F6825B-7ACF-4588-8A5B-D1999944177E}"/>
    <dgm:cxn modelId="{4CA4C5B0-48E5-487D-A737-4B9A15054AC1}" type="presOf" srcId="{EB0CDCEC-2286-4CAC-9526-CBACC9519BCA}" destId="{1BB5FD64-47F9-47A3-911F-535BFE17A3B9}" srcOrd="0" destOrd="0" presId="urn:microsoft.com/office/officeart/2016/7/layout/RoundedRectangleTimeline"/>
    <dgm:cxn modelId="{2CBD9FBC-4C9B-46E6-9933-50F989DB55B3}" type="presOf" srcId="{73820394-2159-4075-9E6F-217263B07F8B}" destId="{94716A0C-0FB8-4B34-8792-5C621EC0477A}" srcOrd="0" destOrd="0" presId="urn:microsoft.com/office/officeart/2016/7/layout/RoundedRectangleTimeline"/>
    <dgm:cxn modelId="{636DE8C5-F706-4BA5-855F-85FD2239E2BE}" srcId="{E5B2E815-0D19-41DC-B01B-4D608769620A}" destId="{3DE6FF16-CA4D-4D34-ABEB-8BE6A40B5E52}" srcOrd="6"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7326F944-2D37-4987-8752-4770ABCD060E}" type="presParOf" srcId="{196C9F68-3606-4282-A4C6-4485F1280B5F}" destId="{8E0E0299-3286-4331-9763-9A2B2D7891EC}" srcOrd="2" destOrd="0" presId="urn:microsoft.com/office/officeart/2016/7/layout/RoundedRectangleTimeline"/>
    <dgm:cxn modelId="{8D12E5AB-FA1E-4C9C-85C1-4FBDA241B971}" type="presParOf" srcId="{8E0E0299-3286-4331-9763-9A2B2D7891EC}" destId="{2EE19CAE-A38A-4917-A0D8-6CC71E37E230}" srcOrd="0" destOrd="0" presId="urn:microsoft.com/office/officeart/2016/7/layout/RoundedRectangleTimeline"/>
    <dgm:cxn modelId="{4BEE0B5A-A15D-4675-9A6B-9EB1B4886D3A}" type="presParOf" srcId="{8E0E0299-3286-4331-9763-9A2B2D7891EC}" destId="{68ED5A94-E209-42CC-9421-EA5ECA4A575E}" srcOrd="1" destOrd="0" presId="urn:microsoft.com/office/officeart/2016/7/layout/RoundedRectangleTimeline"/>
    <dgm:cxn modelId="{AC21905C-94AF-4787-B870-E8D9EF5D8477}" type="presParOf" srcId="{8E0E0299-3286-4331-9763-9A2B2D7891EC}" destId="{214C58FE-1A3F-4E30-90EA-AFE3D908054B}" srcOrd="2" destOrd="0" presId="urn:microsoft.com/office/officeart/2016/7/layout/RoundedRectangleTimeline"/>
    <dgm:cxn modelId="{1D5F60BA-D79D-4F52-A986-1DB49E594E11}" type="presParOf" srcId="{8E0E0299-3286-4331-9763-9A2B2D7891EC}" destId="{2C4E2A11-A1E4-4106-A59D-A091F4EFA13C}" srcOrd="3" destOrd="0" presId="urn:microsoft.com/office/officeart/2016/7/layout/RoundedRectangleTimeline"/>
    <dgm:cxn modelId="{EB821AFB-AB4A-4137-97B7-F27ACD818FD1}" type="presParOf" srcId="{8E0E0299-3286-4331-9763-9A2B2D7891EC}" destId="{D857153E-CE89-4AD3-8C18-1D9E3D986B99}" srcOrd="4" destOrd="0" presId="urn:microsoft.com/office/officeart/2016/7/layout/RoundedRectangleTimeline"/>
    <dgm:cxn modelId="{BFF403D9-804F-4111-BD7E-4E7EB2F0C144}" type="presParOf" srcId="{196C9F68-3606-4282-A4C6-4485F1280B5F}" destId="{6E1CD323-8471-432F-84B2-5DC4C906EE17}" srcOrd="3" destOrd="0" presId="urn:microsoft.com/office/officeart/2016/7/layout/RoundedRectangleTimeline"/>
    <dgm:cxn modelId="{42F07C1F-C715-41B1-8356-B99F8CE1AC01}" type="presParOf" srcId="{196C9F68-3606-4282-A4C6-4485F1280B5F}" destId="{07989479-D1A2-4D15-AA3A-B0CFFB9F91D9}" srcOrd="4"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5" destOrd="0" presId="urn:microsoft.com/office/officeart/2016/7/layout/RoundedRectangleTimeline"/>
    <dgm:cxn modelId="{FD435764-A46B-4635-A943-B6C17FFBD43C}" type="presParOf" srcId="{196C9F68-3606-4282-A4C6-4485F1280B5F}" destId="{FB379A6E-C0F9-420B-90FC-2785E757E6AE}" srcOrd="6"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7" destOrd="0" presId="urn:microsoft.com/office/officeart/2016/7/layout/RoundedRectangleTimeline"/>
    <dgm:cxn modelId="{A73A45A2-A188-41FE-9EC9-EB01E0F53EC2}" type="presParOf" srcId="{196C9F68-3606-4282-A4C6-4485F1280B5F}" destId="{AF831E7B-76D7-4BC4-94D5-0AECE50D053B}" srcOrd="8" destOrd="0" presId="urn:microsoft.com/office/officeart/2016/7/layout/RoundedRectangleTimeline"/>
    <dgm:cxn modelId="{43B4BB1B-32FC-4AF8-AFE1-4BAB06C2F111}" type="presParOf" srcId="{AF831E7B-76D7-4BC4-94D5-0AECE50D053B}" destId="{F52D3A13-E27B-4714-B55B-013CEC78EEB6}" srcOrd="0" destOrd="0" presId="urn:microsoft.com/office/officeart/2016/7/layout/RoundedRectangleTimeline"/>
    <dgm:cxn modelId="{4AB121DE-2206-4E65-AAC6-EC0FDA45C283}" type="presParOf" srcId="{AF831E7B-76D7-4BC4-94D5-0AECE50D053B}" destId="{DE274451-57FC-4B32-BE54-1799CFDD0D67}" srcOrd="1" destOrd="0" presId="urn:microsoft.com/office/officeart/2016/7/layout/RoundedRectangleTimeline"/>
    <dgm:cxn modelId="{5B378A3F-CB45-41F2-8763-05E9FE2D5FE0}" type="presParOf" srcId="{AF831E7B-76D7-4BC4-94D5-0AECE50D053B}" destId="{8468FE21-A5B2-424F-9671-43C97D1F376A}" srcOrd="2" destOrd="0" presId="urn:microsoft.com/office/officeart/2016/7/layout/RoundedRectangleTimeline"/>
    <dgm:cxn modelId="{5398DC74-6E44-4360-AF1D-C9E6110B6D8C}" type="presParOf" srcId="{AF831E7B-76D7-4BC4-94D5-0AECE50D053B}" destId="{889ECDA7-9EFB-47C4-B0B2-4EB237A05A17}" srcOrd="3" destOrd="0" presId="urn:microsoft.com/office/officeart/2016/7/layout/RoundedRectangleTimeline"/>
    <dgm:cxn modelId="{9EB33416-27AB-49A0-93A1-D2B49D5EF6E6}" type="presParOf" srcId="{AF831E7B-76D7-4BC4-94D5-0AECE50D053B}" destId="{12D2B7BA-923D-4A9A-B065-AC9CD5798938}" srcOrd="4" destOrd="0" presId="urn:microsoft.com/office/officeart/2016/7/layout/RoundedRectangleTimeline"/>
    <dgm:cxn modelId="{F6AAEC62-8069-4C6D-86D2-F59760588169}" type="presParOf" srcId="{196C9F68-3606-4282-A4C6-4485F1280B5F}" destId="{67F4CC11-DDE2-45CF-9C60-FF43DEE985CD}" srcOrd="9" destOrd="0" presId="urn:microsoft.com/office/officeart/2016/7/layout/RoundedRectangleTimeline"/>
    <dgm:cxn modelId="{BAA8CBA3-9DBA-4253-A5DD-99BA77697FF0}" type="presParOf" srcId="{196C9F68-3606-4282-A4C6-4485F1280B5F}" destId="{E881F8C9-89A1-477B-A4F1-BC7C631A746F}" srcOrd="10" destOrd="0" presId="urn:microsoft.com/office/officeart/2016/7/layout/RoundedRectangleTimeline"/>
    <dgm:cxn modelId="{BFC0C9BE-9173-4B40-A751-4FD02A4FB2F2}" type="presParOf" srcId="{E881F8C9-89A1-477B-A4F1-BC7C631A746F}" destId="{BA9BF649-9098-4A69-BACA-3BA0A3AF81CF}" srcOrd="0" destOrd="0" presId="urn:microsoft.com/office/officeart/2016/7/layout/RoundedRectangleTimeline"/>
    <dgm:cxn modelId="{58BD4609-7ED6-4BA6-918B-E9D2BE123165}" type="presParOf" srcId="{E881F8C9-89A1-477B-A4F1-BC7C631A746F}" destId="{9E850495-BCB0-4F1F-BD73-639AEB9CD4E5}" srcOrd="1" destOrd="0" presId="urn:microsoft.com/office/officeart/2016/7/layout/RoundedRectangleTimeline"/>
    <dgm:cxn modelId="{CF1CD347-CADE-4B5F-B981-7EA4B495694D}" type="presParOf" srcId="{E881F8C9-89A1-477B-A4F1-BC7C631A746F}" destId="{DBBDC374-7C92-4FB3-AFAF-C5DA03B03CA2}" srcOrd="2" destOrd="0" presId="urn:microsoft.com/office/officeart/2016/7/layout/RoundedRectangleTimeline"/>
    <dgm:cxn modelId="{278C2D04-DF2B-40DC-B876-62B87618932F}" type="presParOf" srcId="{E881F8C9-89A1-477B-A4F1-BC7C631A746F}" destId="{0375FB76-6108-4927-A058-8429F9C4BDAD}" srcOrd="3" destOrd="0" presId="urn:microsoft.com/office/officeart/2016/7/layout/RoundedRectangleTimeline"/>
    <dgm:cxn modelId="{94873516-D47E-4678-B734-64B649015370}" type="presParOf" srcId="{E881F8C9-89A1-477B-A4F1-BC7C631A746F}" destId="{B34D51DD-E3E9-4C97-B0DF-CF2189932131}" srcOrd="4" destOrd="0" presId="urn:microsoft.com/office/officeart/2016/7/layout/RoundedRectangleTimeline"/>
    <dgm:cxn modelId="{968293AC-B263-43CC-92C5-9E7C06237E4C}" type="presParOf" srcId="{196C9F68-3606-4282-A4C6-4485F1280B5F}" destId="{2E2CC9E2-F35D-49FB-AC21-B7EA230065C9}" srcOrd="11" destOrd="0" presId="urn:microsoft.com/office/officeart/2016/7/layout/RoundedRectangleTimeline"/>
    <dgm:cxn modelId="{43BD8313-2385-4BA0-9145-2022434D3E68}" type="presParOf" srcId="{196C9F68-3606-4282-A4C6-4485F1280B5F}" destId="{3ADEA4DF-6814-494D-9D3D-41947417052B}" srcOrd="12"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13" destOrd="0" presId="urn:microsoft.com/office/officeart/2016/7/layout/RoundedRectangleTimeline"/>
    <dgm:cxn modelId="{18DDA2FE-9E49-4FAD-BC0D-1EB8A35CF9D2}" type="presParOf" srcId="{196C9F68-3606-4282-A4C6-4485F1280B5F}" destId="{4E40A5B5-D9C7-4BB6-A7DE-E5DB3A24E403}" srcOrd="14" destOrd="0" presId="urn:microsoft.com/office/officeart/2016/7/layout/RoundedRectangleTimeline"/>
    <dgm:cxn modelId="{953AB616-61C1-4669-81FE-A912674867E9}" type="presParOf" srcId="{4E40A5B5-D9C7-4BB6-A7DE-E5DB3A24E403}" destId="{1716C99D-5F5A-42E7-BCCC-4B28E36273C5}" srcOrd="0" destOrd="0" presId="urn:microsoft.com/office/officeart/2016/7/layout/RoundedRectangleTimeline"/>
    <dgm:cxn modelId="{59751FE1-4ED4-4848-8ACE-A579484D1AB9}" type="presParOf" srcId="{4E40A5B5-D9C7-4BB6-A7DE-E5DB3A24E403}" destId="{94716A0C-0FB8-4B34-8792-5C621EC0477A}" srcOrd="1" destOrd="0" presId="urn:microsoft.com/office/officeart/2016/7/layout/RoundedRectangleTimeline"/>
    <dgm:cxn modelId="{3321EE58-8EAE-4B23-87BE-38C184D0E5F1}" type="presParOf" srcId="{4E40A5B5-D9C7-4BB6-A7DE-E5DB3A24E403}" destId="{495A18B3-C822-4909-8EB9-B74411D28C85}" srcOrd="2" destOrd="0" presId="urn:microsoft.com/office/officeart/2016/7/layout/RoundedRectangleTimeline"/>
    <dgm:cxn modelId="{5DF35944-576E-4795-9253-B84E562F45D4}" type="presParOf" srcId="{4E40A5B5-D9C7-4BB6-A7DE-E5DB3A24E403}" destId="{0028B025-3153-417A-BB95-22EEF8BAECEB}" srcOrd="3" destOrd="0" presId="urn:microsoft.com/office/officeart/2016/7/layout/RoundedRectangleTimeline"/>
    <dgm:cxn modelId="{FD01046D-7D3B-4960-A995-91C44DDE6CFF}" type="presParOf" srcId="{4E40A5B5-D9C7-4BB6-A7DE-E5DB3A24E403}" destId="{5B610B3C-9CA8-4D18-9E49-07CD43A5F0E4}"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871315" y="1350669"/>
          <a:ext cx="397986" cy="1278522"/>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Marketing Team </a:t>
          </a:r>
        </a:p>
      </dsp:txBody>
      <dsp:txXfrm rot="5400000">
        <a:off x="450475" y="1810365"/>
        <a:ext cx="1259094" cy="359130"/>
      </dsp:txXfrm>
    </dsp:sp>
    <dsp:sp modelId="{45A02F84-C6CB-43F5-AEE4-3EA66C2BD25F}">
      <dsp:nvSpPr>
        <dsp:cNvPr id="0" name=""/>
        <dsp:cNvSpPr/>
      </dsp:nvSpPr>
      <dsp:spPr>
        <a:xfrm>
          <a:off x="4873"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Team of data analysts responsible for: collecting, analyzing, and reporting data that helps guide </a:t>
          </a:r>
          <a:r>
            <a:rPr lang="en-US" sz="1800" kern="1200" dirty="0" err="1">
              <a:latin typeface="+mn-lt"/>
            </a:rPr>
            <a:t>Cyclistic</a:t>
          </a:r>
          <a:r>
            <a:rPr lang="en-US" sz="1800" kern="1200" dirty="0">
              <a:latin typeface="+mn-lt"/>
            </a:rPr>
            <a:t> marketing strategy. </a:t>
          </a:r>
        </a:p>
      </dsp:txBody>
      <dsp:txXfrm>
        <a:off x="4873" y="0"/>
        <a:ext cx="2130870" cy="1392951"/>
      </dsp:txXfrm>
    </dsp:sp>
    <dsp:sp modelId="{6BA46904-CB7C-4538-BD49-D3891EF19552}">
      <dsp:nvSpPr>
        <dsp:cNvPr id="0" name=""/>
        <dsp:cNvSpPr/>
      </dsp:nvSpPr>
      <dsp:spPr>
        <a:xfrm>
          <a:off x="1070309"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030510"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E19CAE-A38A-4917-A0D8-6CC71E37E230}">
      <dsp:nvSpPr>
        <dsp:cNvPr id="0" name=""/>
        <dsp:cNvSpPr/>
      </dsp:nvSpPr>
      <dsp:spPr>
        <a:xfrm>
          <a:off x="1709570" y="1790937"/>
          <a:ext cx="1278522" cy="397986"/>
        </a:xfrm>
        <a:prstGeom prst="rect">
          <a:avLst/>
        </a:prstGeom>
        <a:solidFill>
          <a:schemeClr val="accent5">
            <a:hueOff val="51429"/>
            <a:satOff val="1242"/>
            <a:lumOff val="-5994"/>
            <a:alphaOff val="0"/>
          </a:schemeClr>
        </a:solidFill>
        <a:ln w="12700" cap="flat" cmpd="sng" algn="ctr">
          <a:solidFill>
            <a:schemeClr val="accent5">
              <a:hueOff val="51429"/>
              <a:satOff val="1242"/>
              <a:lumOff val="-59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kern="1200" dirty="0">
              <a:latin typeface="+mn-lt"/>
            </a:rPr>
            <a:t>My role</a:t>
          </a:r>
        </a:p>
      </dsp:txBody>
      <dsp:txXfrm>
        <a:off x="1709570" y="1790937"/>
        <a:ext cx="1278522" cy="397986"/>
      </dsp:txXfrm>
    </dsp:sp>
    <dsp:sp modelId="{68ED5A94-E209-42CC-9421-EA5ECA4A575E}">
      <dsp:nvSpPr>
        <dsp:cNvPr id="0" name=""/>
        <dsp:cNvSpPr/>
      </dsp:nvSpPr>
      <dsp:spPr>
        <a:xfrm>
          <a:off x="1283396"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Marketing Team Data Analyst</a:t>
          </a:r>
        </a:p>
      </dsp:txBody>
      <dsp:txXfrm>
        <a:off x="1283396" y="2586910"/>
        <a:ext cx="2130870" cy="1392951"/>
      </dsp:txXfrm>
    </dsp:sp>
    <dsp:sp modelId="{214C58FE-1A3F-4E30-90EA-AFE3D908054B}">
      <dsp:nvSpPr>
        <dsp:cNvPr id="0" name=""/>
        <dsp:cNvSpPr/>
      </dsp:nvSpPr>
      <dsp:spPr>
        <a:xfrm>
          <a:off x="2348831" y="2188924"/>
          <a:ext cx="0" cy="318388"/>
        </a:xfrm>
        <a:prstGeom prst="line">
          <a:avLst/>
        </a:prstGeom>
        <a:noFill/>
        <a:ln w="6350" cap="flat" cmpd="sng" algn="ctr">
          <a:solidFill>
            <a:schemeClr val="accent5">
              <a:hueOff val="40001"/>
              <a:satOff val="966"/>
              <a:lumOff val="-4662"/>
              <a:alphaOff val="0"/>
            </a:schemeClr>
          </a:solidFill>
          <a:prstDash val="dash"/>
          <a:miter lim="800000"/>
        </a:ln>
        <a:effectLst/>
      </dsp:spPr>
      <dsp:style>
        <a:lnRef idx="1">
          <a:scrgbClr r="0" g="0" b="0"/>
        </a:lnRef>
        <a:fillRef idx="0">
          <a:scrgbClr r="0" g="0" b="0"/>
        </a:fillRef>
        <a:effectRef idx="0">
          <a:scrgbClr r="0" g="0" b="0"/>
        </a:effectRef>
        <a:fontRef idx="minor"/>
      </dsp:style>
    </dsp:sp>
    <dsp:sp modelId="{2C4E2A11-A1E4-4106-A59D-A091F4EFA13C}">
      <dsp:nvSpPr>
        <dsp:cNvPr id="0" name=""/>
        <dsp:cNvSpPr/>
      </dsp:nvSpPr>
      <dsp:spPr>
        <a:xfrm>
          <a:off x="2309032" y="2507313"/>
          <a:ext cx="79597" cy="79597"/>
        </a:xfrm>
        <a:prstGeom prst="ellipse">
          <a:avLst/>
        </a:prstGeom>
        <a:solidFill>
          <a:schemeClr val="accent5">
            <a:hueOff val="51429"/>
            <a:satOff val="1242"/>
            <a:lumOff val="-59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988092" y="1790937"/>
          <a:ext cx="1278522" cy="397986"/>
        </a:xfrm>
        <a:prstGeom prst="rect">
          <a:avLst/>
        </a:prstGeom>
        <a:solidFill>
          <a:schemeClr val="accent5">
            <a:hueOff val="102859"/>
            <a:satOff val="2483"/>
            <a:lumOff val="-11989"/>
            <a:alphaOff val="0"/>
          </a:schemeClr>
        </a:solidFill>
        <a:ln w="12700" cap="flat" cmpd="sng" algn="ctr">
          <a:solidFill>
            <a:schemeClr val="accent5">
              <a:hueOff val="102859"/>
              <a:satOff val="2483"/>
              <a:lumOff val="-119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Marketing Director</a:t>
          </a:r>
        </a:p>
      </dsp:txBody>
      <dsp:txXfrm>
        <a:off x="2988092" y="1790937"/>
        <a:ext cx="1278522" cy="397986"/>
      </dsp:txXfrm>
    </dsp:sp>
    <dsp:sp modelId="{FEBD3C2A-A340-470A-A475-AE614EA07678}">
      <dsp:nvSpPr>
        <dsp:cNvPr id="0" name=""/>
        <dsp:cNvSpPr/>
      </dsp:nvSpPr>
      <dsp:spPr>
        <a:xfrm>
          <a:off x="2561918"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u="none" kern="1200" dirty="0"/>
            <a:t>Responsible for the development of campaigns and initiatives to promote the bikeshare program</a:t>
          </a:r>
          <a:endParaRPr lang="en-US" sz="1800" kern="1200" dirty="0">
            <a:latin typeface="+mn-lt"/>
          </a:endParaRPr>
        </a:p>
      </dsp:txBody>
      <dsp:txXfrm>
        <a:off x="2561918" y="0"/>
        <a:ext cx="2130870" cy="1392951"/>
      </dsp:txXfrm>
    </dsp:sp>
    <dsp:sp modelId="{080474C8-0FEA-4FD1-97F1-0978CFB4A37F}">
      <dsp:nvSpPr>
        <dsp:cNvPr id="0" name=""/>
        <dsp:cNvSpPr/>
      </dsp:nvSpPr>
      <dsp:spPr>
        <a:xfrm>
          <a:off x="3627353" y="1472548"/>
          <a:ext cx="0" cy="318388"/>
        </a:xfrm>
        <a:prstGeom prst="line">
          <a:avLst/>
        </a:prstGeom>
        <a:noFill/>
        <a:ln w="6350" cap="flat" cmpd="sng" algn="ctr">
          <a:solidFill>
            <a:schemeClr val="accent5">
              <a:hueOff val="80001"/>
              <a:satOff val="1932"/>
              <a:lumOff val="-9325"/>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87555" y="1392951"/>
          <a:ext cx="79597" cy="79597"/>
        </a:xfrm>
        <a:prstGeom prst="ellipse">
          <a:avLst/>
        </a:prstGeom>
        <a:solidFill>
          <a:schemeClr val="accent5">
            <a:hueOff val="102859"/>
            <a:satOff val="2483"/>
            <a:lumOff val="-11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266615" y="1790937"/>
          <a:ext cx="1278522" cy="397986"/>
        </a:xfrm>
        <a:prstGeom prst="rect">
          <a:avLst/>
        </a:prstGeom>
        <a:solidFill>
          <a:schemeClr val="accent5">
            <a:hueOff val="154288"/>
            <a:satOff val="3725"/>
            <a:lumOff val="-17983"/>
            <a:alphaOff val="0"/>
          </a:schemeClr>
        </a:solidFill>
        <a:ln w="12700" cap="flat" cmpd="sng" algn="ctr">
          <a:solidFill>
            <a:schemeClr val="accent5">
              <a:hueOff val="154288"/>
              <a:satOff val="3725"/>
              <a:lumOff val="-179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Historical Strategy</a:t>
          </a:r>
        </a:p>
      </dsp:txBody>
      <dsp:txXfrm>
        <a:off x="4266615" y="1790937"/>
        <a:ext cx="1278522" cy="397986"/>
      </dsp:txXfrm>
    </dsp:sp>
    <dsp:sp modelId="{80CDBBF8-C6B4-4166-87C1-DC9120CC7586}">
      <dsp:nvSpPr>
        <dsp:cNvPr id="0" name=""/>
        <dsp:cNvSpPr/>
      </dsp:nvSpPr>
      <dsp:spPr>
        <a:xfrm>
          <a:off x="3840440"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Relied on building general awareness, appealing to broad consumer segments</a:t>
          </a:r>
          <a:endParaRPr lang="en-US" sz="1800" kern="1200" dirty="0">
            <a:latin typeface="+mn-lt"/>
          </a:endParaRPr>
        </a:p>
      </dsp:txBody>
      <dsp:txXfrm>
        <a:off x="3840440" y="2586910"/>
        <a:ext cx="2130870" cy="1392951"/>
      </dsp:txXfrm>
    </dsp:sp>
    <dsp:sp modelId="{89759DE5-9F8A-470E-A6D8-F13BB4DEE93D}">
      <dsp:nvSpPr>
        <dsp:cNvPr id="0" name=""/>
        <dsp:cNvSpPr/>
      </dsp:nvSpPr>
      <dsp:spPr>
        <a:xfrm>
          <a:off x="4905876" y="2188924"/>
          <a:ext cx="0" cy="318388"/>
        </a:xfrm>
        <a:prstGeom prst="line">
          <a:avLst/>
        </a:prstGeom>
        <a:noFill/>
        <a:ln w="6350" cap="flat" cmpd="sng" algn="ctr">
          <a:solidFill>
            <a:schemeClr val="accent5">
              <a:hueOff val="120002"/>
              <a:satOff val="2897"/>
              <a:lumOff val="-13987"/>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4866077" y="2507313"/>
          <a:ext cx="79597" cy="79597"/>
        </a:xfrm>
        <a:prstGeom prst="ellipse">
          <a:avLst/>
        </a:prstGeom>
        <a:solidFill>
          <a:schemeClr val="accent5">
            <a:hueOff val="154288"/>
            <a:satOff val="3725"/>
            <a:lumOff val="-17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2D3A13-E27B-4714-B55B-013CEC78EEB6}">
      <dsp:nvSpPr>
        <dsp:cNvPr id="0" name=""/>
        <dsp:cNvSpPr/>
      </dsp:nvSpPr>
      <dsp:spPr>
        <a:xfrm>
          <a:off x="5545137" y="1790937"/>
          <a:ext cx="1278522" cy="397986"/>
        </a:xfrm>
        <a:prstGeom prst="rect">
          <a:avLst/>
        </a:prstGeom>
        <a:solidFill>
          <a:schemeClr val="accent5">
            <a:hueOff val="205718"/>
            <a:satOff val="4967"/>
            <a:lumOff val="-23978"/>
            <a:alphaOff val="0"/>
          </a:schemeClr>
        </a:solidFill>
        <a:ln w="12700" cap="flat" cmpd="sng" algn="ctr">
          <a:solidFill>
            <a:schemeClr val="accent5">
              <a:hueOff val="205718"/>
              <a:satOff val="4967"/>
              <a:lumOff val="-2397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Past target</a:t>
          </a:r>
        </a:p>
      </dsp:txBody>
      <dsp:txXfrm>
        <a:off x="5545137" y="1790937"/>
        <a:ext cx="1278522" cy="397986"/>
      </dsp:txXfrm>
    </dsp:sp>
    <dsp:sp modelId="{DE274451-57FC-4B32-BE54-1799CFDD0D67}">
      <dsp:nvSpPr>
        <dsp:cNvPr id="0" name=""/>
        <dsp:cNvSpPr/>
      </dsp:nvSpPr>
      <dsp:spPr>
        <a:xfrm>
          <a:off x="5118963"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All-new customers with flexible pricing plans to help attract more customers</a:t>
          </a:r>
        </a:p>
      </dsp:txBody>
      <dsp:txXfrm>
        <a:off x="5118963" y="0"/>
        <a:ext cx="2130870" cy="1392951"/>
      </dsp:txXfrm>
    </dsp:sp>
    <dsp:sp modelId="{8468FE21-A5B2-424F-9671-43C97D1F376A}">
      <dsp:nvSpPr>
        <dsp:cNvPr id="0" name=""/>
        <dsp:cNvSpPr/>
      </dsp:nvSpPr>
      <dsp:spPr>
        <a:xfrm>
          <a:off x="6184398" y="1472548"/>
          <a:ext cx="0" cy="318388"/>
        </a:xfrm>
        <a:prstGeom prst="line">
          <a:avLst/>
        </a:prstGeom>
        <a:noFill/>
        <a:ln w="6350" cap="flat" cmpd="sng" algn="ctr">
          <a:solidFill>
            <a:schemeClr val="accent5">
              <a:hueOff val="160003"/>
              <a:satOff val="3863"/>
              <a:lumOff val="-18649"/>
              <a:alphaOff val="0"/>
            </a:schemeClr>
          </a:solidFill>
          <a:prstDash val="dash"/>
          <a:miter lim="800000"/>
        </a:ln>
        <a:effectLst/>
      </dsp:spPr>
      <dsp:style>
        <a:lnRef idx="1">
          <a:scrgbClr r="0" g="0" b="0"/>
        </a:lnRef>
        <a:fillRef idx="0">
          <a:scrgbClr r="0" g="0" b="0"/>
        </a:fillRef>
        <a:effectRef idx="0">
          <a:scrgbClr r="0" g="0" b="0"/>
        </a:effectRef>
        <a:fontRef idx="minor"/>
      </dsp:style>
    </dsp:sp>
    <dsp:sp modelId="{889ECDA7-9EFB-47C4-B0B2-4EB237A05A17}">
      <dsp:nvSpPr>
        <dsp:cNvPr id="0" name=""/>
        <dsp:cNvSpPr/>
      </dsp:nvSpPr>
      <dsp:spPr>
        <a:xfrm>
          <a:off x="6144600" y="1392951"/>
          <a:ext cx="79597" cy="79597"/>
        </a:xfrm>
        <a:prstGeom prst="ellipse">
          <a:avLst/>
        </a:prstGeom>
        <a:solidFill>
          <a:schemeClr val="accent5">
            <a:hueOff val="205718"/>
            <a:satOff val="4967"/>
            <a:lumOff val="-239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9BF649-9098-4A69-BACA-3BA0A3AF81CF}">
      <dsp:nvSpPr>
        <dsp:cNvPr id="0" name=""/>
        <dsp:cNvSpPr/>
      </dsp:nvSpPr>
      <dsp:spPr>
        <a:xfrm>
          <a:off x="6823659" y="1790937"/>
          <a:ext cx="1278522" cy="397986"/>
        </a:xfrm>
        <a:prstGeom prst="rect">
          <a:avLst/>
        </a:prstGeom>
        <a:solidFill>
          <a:schemeClr val="accent5">
            <a:hueOff val="257147"/>
            <a:satOff val="6209"/>
            <a:lumOff val="-29972"/>
            <a:alphaOff val="0"/>
          </a:schemeClr>
        </a:solidFill>
        <a:ln w="12700" cap="flat" cmpd="sng" algn="ctr">
          <a:solidFill>
            <a:schemeClr val="accent5">
              <a:hueOff val="257147"/>
              <a:satOff val="6209"/>
              <a:lumOff val="-299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b="0" i="0" u="none" kern="1200" dirty="0"/>
            <a:t>Finance Analysts</a:t>
          </a:r>
          <a:endParaRPr lang="en-US" sz="1800" kern="1200" dirty="0"/>
        </a:p>
      </dsp:txBody>
      <dsp:txXfrm>
        <a:off x="6823659" y="1790937"/>
        <a:ext cx="1278522" cy="397986"/>
      </dsp:txXfrm>
    </dsp:sp>
    <dsp:sp modelId="{9E850495-BCB0-4F1F-BD73-639AEB9CD4E5}">
      <dsp:nvSpPr>
        <dsp:cNvPr id="0" name=""/>
        <dsp:cNvSpPr/>
      </dsp:nvSpPr>
      <dsp:spPr>
        <a:xfrm>
          <a:off x="6397485"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t>Concluded future growth depends upon maximizing the number of annual members</a:t>
          </a:r>
        </a:p>
      </dsp:txBody>
      <dsp:txXfrm>
        <a:off x="6397485" y="2586910"/>
        <a:ext cx="2130870" cy="1392951"/>
      </dsp:txXfrm>
    </dsp:sp>
    <dsp:sp modelId="{DBBDC374-7C92-4FB3-AFAF-C5DA03B03CA2}">
      <dsp:nvSpPr>
        <dsp:cNvPr id="0" name=""/>
        <dsp:cNvSpPr/>
      </dsp:nvSpPr>
      <dsp:spPr>
        <a:xfrm>
          <a:off x="7462921" y="2188924"/>
          <a:ext cx="0" cy="318388"/>
        </a:xfrm>
        <a:prstGeom prst="line">
          <a:avLst/>
        </a:prstGeom>
        <a:noFill/>
        <a:ln w="6350" cap="flat" cmpd="sng" algn="ctr">
          <a:solidFill>
            <a:schemeClr val="accent5">
              <a:hueOff val="200004"/>
              <a:satOff val="4829"/>
              <a:lumOff val="-23312"/>
              <a:alphaOff val="0"/>
            </a:schemeClr>
          </a:solidFill>
          <a:prstDash val="dash"/>
          <a:miter lim="800000"/>
        </a:ln>
        <a:effectLst/>
      </dsp:spPr>
      <dsp:style>
        <a:lnRef idx="1">
          <a:scrgbClr r="0" g="0" b="0"/>
        </a:lnRef>
        <a:fillRef idx="0">
          <a:scrgbClr r="0" g="0" b="0"/>
        </a:fillRef>
        <a:effectRef idx="0">
          <a:scrgbClr r="0" g="0" b="0"/>
        </a:effectRef>
        <a:fontRef idx="minor"/>
      </dsp:style>
    </dsp:sp>
    <dsp:sp modelId="{0375FB76-6108-4927-A058-8429F9C4BDAD}">
      <dsp:nvSpPr>
        <dsp:cNvPr id="0" name=""/>
        <dsp:cNvSpPr/>
      </dsp:nvSpPr>
      <dsp:spPr>
        <a:xfrm>
          <a:off x="7423122" y="2507313"/>
          <a:ext cx="79597" cy="79597"/>
        </a:xfrm>
        <a:prstGeom prst="ellipse">
          <a:avLst/>
        </a:prstGeom>
        <a:solidFill>
          <a:schemeClr val="accent5">
            <a:hueOff val="257147"/>
            <a:satOff val="6209"/>
            <a:lumOff val="-299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8102182" y="1790937"/>
          <a:ext cx="1278522" cy="397986"/>
        </a:xfrm>
        <a:prstGeom prst="rect">
          <a:avLst/>
        </a:prstGeom>
        <a:solidFill>
          <a:schemeClr val="accent5">
            <a:hueOff val="308577"/>
            <a:satOff val="7450"/>
            <a:lumOff val="-35967"/>
            <a:alphaOff val="0"/>
          </a:schemeClr>
        </a:solidFill>
        <a:ln w="12700" cap="flat" cmpd="sng" algn="ctr">
          <a:solidFill>
            <a:schemeClr val="accent5">
              <a:hueOff val="308577"/>
              <a:satOff val="7450"/>
              <a:lumOff val="-359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u="none" kern="1200" dirty="0"/>
            <a:t>Strategy Change</a:t>
          </a:r>
          <a:endParaRPr lang="en-US" sz="1800" b="0" kern="1200" dirty="0">
            <a:latin typeface="+mn-lt"/>
          </a:endParaRPr>
        </a:p>
      </dsp:txBody>
      <dsp:txXfrm>
        <a:off x="8102182" y="1790937"/>
        <a:ext cx="1278522" cy="397986"/>
      </dsp:txXfrm>
    </dsp:sp>
    <dsp:sp modelId="{1BB5FD64-47F9-47A3-911F-535BFE17A3B9}">
      <dsp:nvSpPr>
        <dsp:cNvPr id="0" name=""/>
        <dsp:cNvSpPr/>
      </dsp:nvSpPr>
      <dsp:spPr>
        <a:xfrm>
          <a:off x="7676008" y="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u="none" kern="1200" dirty="0"/>
            <a:t>Campaign to target and convert casual riders into members, who are more profitable</a:t>
          </a:r>
        </a:p>
      </dsp:txBody>
      <dsp:txXfrm>
        <a:off x="7676008" y="0"/>
        <a:ext cx="2130870" cy="1392951"/>
      </dsp:txXfrm>
    </dsp:sp>
    <dsp:sp modelId="{FE9B27EB-7AC7-485A-9A55-41E8118F9EAF}">
      <dsp:nvSpPr>
        <dsp:cNvPr id="0" name=""/>
        <dsp:cNvSpPr/>
      </dsp:nvSpPr>
      <dsp:spPr>
        <a:xfrm>
          <a:off x="8741443" y="1472548"/>
          <a:ext cx="0" cy="318388"/>
        </a:xfrm>
        <a:prstGeom prst="line">
          <a:avLst/>
        </a:prstGeom>
        <a:noFill/>
        <a:ln w="6350" cap="flat" cmpd="sng" algn="ctr">
          <a:solidFill>
            <a:schemeClr val="accent5">
              <a:hueOff val="308577"/>
              <a:satOff val="7450"/>
              <a:lumOff val="-35967"/>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8701644" y="1392951"/>
          <a:ext cx="79597" cy="79597"/>
        </a:xfrm>
        <a:prstGeom prst="ellipse">
          <a:avLst/>
        </a:prstGeom>
        <a:solidFill>
          <a:schemeClr val="accent5">
            <a:hueOff val="308577"/>
            <a:satOff val="7450"/>
            <a:lumOff val="-359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6C99D-5F5A-42E7-BCCC-4B28E36273C5}">
      <dsp:nvSpPr>
        <dsp:cNvPr id="0" name=""/>
        <dsp:cNvSpPr/>
      </dsp:nvSpPr>
      <dsp:spPr>
        <a:xfrm rot="5400000">
          <a:off x="9820972" y="1350669"/>
          <a:ext cx="397986" cy="1278522"/>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b="0" i="0" u="none" kern="1200" dirty="0"/>
            <a:t>Executives Team</a:t>
          </a:r>
        </a:p>
      </dsp:txBody>
      <dsp:txXfrm rot="-5400000">
        <a:off x="9380704" y="1810365"/>
        <a:ext cx="1259094" cy="359130"/>
      </dsp:txXfrm>
    </dsp:sp>
    <dsp:sp modelId="{94716A0C-0FB8-4B34-8792-5C621EC0477A}">
      <dsp:nvSpPr>
        <dsp:cNvPr id="0" name=""/>
        <dsp:cNvSpPr/>
      </dsp:nvSpPr>
      <dsp:spPr>
        <a:xfrm>
          <a:off x="8954530" y="2586910"/>
          <a:ext cx="2130870"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Notoriously detail-oriented executives will decide whether to approve the recommended marketing program.</a:t>
          </a:r>
          <a:endParaRPr lang="en-US" sz="1800" kern="1200" dirty="0">
            <a:latin typeface="+mn-lt"/>
          </a:endParaRPr>
        </a:p>
      </dsp:txBody>
      <dsp:txXfrm>
        <a:off x="8954530" y="2586910"/>
        <a:ext cx="2130870" cy="1392951"/>
      </dsp:txXfrm>
    </dsp:sp>
    <dsp:sp modelId="{495A18B3-C822-4909-8EB9-B74411D28C85}">
      <dsp:nvSpPr>
        <dsp:cNvPr id="0" name=""/>
        <dsp:cNvSpPr/>
      </dsp:nvSpPr>
      <dsp:spPr>
        <a:xfrm>
          <a:off x="10019965" y="2188924"/>
          <a:ext cx="0" cy="318388"/>
        </a:xfrm>
        <a:prstGeom prst="line">
          <a:avLst/>
        </a:prstGeom>
        <a:noFill/>
        <a:ln w="6350" cap="flat" cmpd="sng" algn="ctr">
          <a:solidFill>
            <a:schemeClr val="accent5">
              <a:hueOff val="320006"/>
              <a:satOff val="7726"/>
              <a:lumOff val="-37299"/>
              <a:alphaOff val="0"/>
            </a:schemeClr>
          </a:solidFill>
          <a:prstDash val="dash"/>
          <a:miter lim="800000"/>
        </a:ln>
        <a:effectLst/>
      </dsp:spPr>
      <dsp:style>
        <a:lnRef idx="1">
          <a:scrgbClr r="0" g="0" b="0"/>
        </a:lnRef>
        <a:fillRef idx="0">
          <a:scrgbClr r="0" g="0" b="0"/>
        </a:fillRef>
        <a:effectRef idx="0">
          <a:scrgbClr r="0" g="0" b="0"/>
        </a:effectRef>
        <a:fontRef idx="minor"/>
      </dsp:style>
    </dsp:sp>
    <dsp:sp modelId="{0028B025-3153-417A-BB95-22EEF8BAECEB}">
      <dsp:nvSpPr>
        <dsp:cNvPr id="0" name=""/>
        <dsp:cNvSpPr/>
      </dsp:nvSpPr>
      <dsp:spPr>
        <a:xfrm>
          <a:off x="9980167" y="2507313"/>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10/4/2022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49</a:t>
            </a:fld>
            <a:endParaRPr lang="en-US"/>
          </a:p>
        </p:txBody>
      </p:sp>
    </p:spTree>
    <p:extLst>
      <p:ext uri="{BB962C8B-B14F-4D97-AF65-F5344CB8AC3E}">
        <p14:creationId xmlns:p14="http://schemas.microsoft.com/office/powerpoint/2010/main" val="2362976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65</a:t>
            </a:fld>
            <a:endParaRPr lang="en-US"/>
          </a:p>
        </p:txBody>
      </p:sp>
    </p:spTree>
    <p:extLst>
      <p:ext uri="{BB962C8B-B14F-4D97-AF65-F5344CB8AC3E}">
        <p14:creationId xmlns:p14="http://schemas.microsoft.com/office/powerpoint/2010/main" val="3595231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66</a:t>
            </a:fld>
            <a:endParaRPr lang="en-US"/>
          </a:p>
        </p:txBody>
      </p:sp>
    </p:spTree>
    <p:extLst>
      <p:ext uri="{BB962C8B-B14F-4D97-AF65-F5344CB8AC3E}">
        <p14:creationId xmlns:p14="http://schemas.microsoft.com/office/powerpoint/2010/main" val="1877207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70</a:t>
            </a:fld>
            <a:endParaRPr lang="en-US"/>
          </a:p>
        </p:txBody>
      </p:sp>
    </p:spTree>
    <p:extLst>
      <p:ext uri="{BB962C8B-B14F-4D97-AF65-F5344CB8AC3E}">
        <p14:creationId xmlns:p14="http://schemas.microsoft.com/office/powerpoint/2010/main" val="273775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71</a:t>
            </a:fld>
            <a:endParaRPr lang="en-US"/>
          </a:p>
        </p:txBody>
      </p:sp>
    </p:spTree>
    <p:extLst>
      <p:ext uri="{BB962C8B-B14F-4D97-AF65-F5344CB8AC3E}">
        <p14:creationId xmlns:p14="http://schemas.microsoft.com/office/powerpoint/2010/main" val="696170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78</a:t>
            </a:fld>
            <a:endParaRPr lang="en-US"/>
          </a:p>
        </p:txBody>
      </p:sp>
    </p:spTree>
    <p:extLst>
      <p:ext uri="{BB962C8B-B14F-4D97-AF65-F5344CB8AC3E}">
        <p14:creationId xmlns:p14="http://schemas.microsoft.com/office/powerpoint/2010/main" val="624116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82</a:t>
            </a:fld>
            <a:endParaRPr lang="en-US"/>
          </a:p>
        </p:txBody>
      </p:sp>
    </p:spTree>
    <p:extLst>
      <p:ext uri="{BB962C8B-B14F-4D97-AF65-F5344CB8AC3E}">
        <p14:creationId xmlns:p14="http://schemas.microsoft.com/office/powerpoint/2010/main" val="338706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83</a:t>
            </a:fld>
            <a:endParaRPr lang="en-US"/>
          </a:p>
        </p:txBody>
      </p:sp>
    </p:spTree>
    <p:extLst>
      <p:ext uri="{BB962C8B-B14F-4D97-AF65-F5344CB8AC3E}">
        <p14:creationId xmlns:p14="http://schemas.microsoft.com/office/powerpoint/2010/main" val="1745972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84</a:t>
            </a:fld>
            <a:endParaRPr lang="en-US"/>
          </a:p>
        </p:txBody>
      </p:sp>
    </p:spTree>
    <p:extLst>
      <p:ext uri="{BB962C8B-B14F-4D97-AF65-F5344CB8AC3E}">
        <p14:creationId xmlns:p14="http://schemas.microsoft.com/office/powerpoint/2010/main" val="1300412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85</a:t>
            </a:fld>
            <a:endParaRPr lang="en-US"/>
          </a:p>
        </p:txBody>
      </p:sp>
    </p:spTree>
    <p:extLst>
      <p:ext uri="{BB962C8B-B14F-4D97-AF65-F5344CB8AC3E}">
        <p14:creationId xmlns:p14="http://schemas.microsoft.com/office/powerpoint/2010/main" val="221530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88</a:t>
            </a:fld>
            <a:endParaRPr lang="en-US"/>
          </a:p>
        </p:txBody>
      </p:sp>
    </p:spTree>
    <p:extLst>
      <p:ext uri="{BB962C8B-B14F-4D97-AF65-F5344CB8AC3E}">
        <p14:creationId xmlns:p14="http://schemas.microsoft.com/office/powerpoint/2010/main" val="2316505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89</a:t>
            </a:fld>
            <a:endParaRPr lang="en-US"/>
          </a:p>
        </p:txBody>
      </p:sp>
    </p:spTree>
    <p:extLst>
      <p:ext uri="{BB962C8B-B14F-4D97-AF65-F5344CB8AC3E}">
        <p14:creationId xmlns:p14="http://schemas.microsoft.com/office/powerpoint/2010/main" val="3880386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92</a:t>
            </a:fld>
            <a:endParaRPr lang="en-US"/>
          </a:p>
        </p:txBody>
      </p:sp>
    </p:spTree>
    <p:extLst>
      <p:ext uri="{BB962C8B-B14F-4D97-AF65-F5344CB8AC3E}">
        <p14:creationId xmlns:p14="http://schemas.microsoft.com/office/powerpoint/2010/main" val="142223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5</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8192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3489991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2699400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22</a:t>
            </a:fld>
            <a:endParaRPr lang="en-US"/>
          </a:p>
        </p:txBody>
      </p:sp>
    </p:spTree>
    <p:extLst>
      <p:ext uri="{BB962C8B-B14F-4D97-AF65-F5344CB8AC3E}">
        <p14:creationId xmlns:p14="http://schemas.microsoft.com/office/powerpoint/2010/main" val="3031039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40</a:t>
            </a:fld>
            <a:endParaRPr lang="en-US"/>
          </a:p>
        </p:txBody>
      </p:sp>
    </p:spTree>
    <p:extLst>
      <p:ext uri="{BB962C8B-B14F-4D97-AF65-F5344CB8AC3E}">
        <p14:creationId xmlns:p14="http://schemas.microsoft.com/office/powerpoint/2010/main" val="1934822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emf"/><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8.pn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hyperlink" Target="https://www.kaggle.com/datasets/brittasmith/cyclistic-bikeshare-clean-data-rdata" TargetMode="External"/><Relationship Id="rId7" Type="http://schemas.openxmlformats.org/officeDocument/2006/relationships/hyperlink" Target="https://public.tableau.com/app/profile/britta.smith" TargetMode="External"/><Relationship Id="rId2" Type="http://schemas.openxmlformats.org/officeDocument/2006/relationships/hyperlink" Target="https://divvy-tripdata.s3.amazonaws.com/index.html" TargetMode="External"/><Relationship Id="rId1" Type="http://schemas.openxmlformats.org/officeDocument/2006/relationships/slideLayout" Target="../slideLayouts/slideLayout6.xml"/><Relationship Id="rId6" Type="http://schemas.openxmlformats.org/officeDocument/2006/relationships/hyperlink" Target="https://github.com/brittabeta/Cyclistic-Bikeshare-Case-Study" TargetMode="External"/><Relationship Id="rId5" Type="http://schemas.openxmlformats.org/officeDocument/2006/relationships/hyperlink" Target="https://github.com/brittabeta/Cyclistic-Bikeshare-Case-Study/blob/main/Changelog.docx" TargetMode="External"/><Relationship Id="rId4" Type="http://schemas.openxmlformats.org/officeDocument/2006/relationships/hyperlink" Target="https://github.com/brittabeta/Cyclistic-Bikeshare-Case-Study/blob/main/Appendix"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brittabeta/Cyclistic-Bikeshare-Case-Study/blob/main/Appendix" TargetMode="External"/><Relationship Id="rId2" Type="http://schemas.openxmlformats.org/officeDocument/2006/relationships/hyperlink" Target="https://www.kaggle.com/datasets/brittasmith/cyclistic-bikeshare-clean-data-rdata"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Case Study: </a:t>
            </a:r>
            <a:r>
              <a:rPr lang="en-US" dirty="0" err="1"/>
              <a:t>Cyclistic</a:t>
            </a:r>
            <a:r>
              <a:rPr lang="en-US" dirty="0"/>
              <a:t> Bikeshare</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Britta Smith</a:t>
            </a:r>
          </a:p>
          <a:p>
            <a:r>
              <a:rPr lang="en-US" dirty="0"/>
              <a:t>September 9, 2022</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B523-59EC-E07C-E332-11A7019BFCB9}"/>
              </a:ext>
            </a:extLst>
          </p:cNvPr>
          <p:cNvSpPr>
            <a:spLocks noGrp="1"/>
          </p:cNvSpPr>
          <p:nvPr>
            <p:ph type="title"/>
          </p:nvPr>
        </p:nvSpPr>
        <p:spPr/>
        <p:txBody>
          <a:bodyPr/>
          <a:lstStyle/>
          <a:p>
            <a:r>
              <a:rPr lang="en-US" dirty="0"/>
              <a:t>About the Data</a:t>
            </a:r>
          </a:p>
        </p:txBody>
      </p:sp>
      <p:sp>
        <p:nvSpPr>
          <p:cNvPr id="3" name="Text Placeholder 2">
            <a:extLst>
              <a:ext uri="{FF2B5EF4-FFF2-40B4-BE49-F238E27FC236}">
                <a16:creationId xmlns:a16="http://schemas.microsoft.com/office/drawing/2014/main" id="{C3E7112E-0B9B-E664-E205-6EEADA9670AF}"/>
              </a:ext>
            </a:extLst>
          </p:cNvPr>
          <p:cNvSpPr>
            <a:spLocks noGrp="1"/>
          </p:cNvSpPr>
          <p:nvPr>
            <p:ph type="body" idx="1"/>
          </p:nvPr>
        </p:nvSpPr>
        <p:spPr/>
        <p:txBody>
          <a:bodyPr/>
          <a:lstStyle/>
          <a:p>
            <a:r>
              <a:rPr lang="en-US" kern="1200" dirty="0">
                <a:latin typeface="+mn-lt"/>
                <a:ea typeface="+mn-ea"/>
                <a:cs typeface="+mn-cs"/>
              </a:rPr>
              <a:t>Source</a:t>
            </a:r>
            <a:endParaRPr lang="en-US" dirty="0"/>
          </a:p>
        </p:txBody>
      </p:sp>
      <p:sp>
        <p:nvSpPr>
          <p:cNvPr id="4" name="Content Placeholder 3">
            <a:extLst>
              <a:ext uri="{FF2B5EF4-FFF2-40B4-BE49-F238E27FC236}">
                <a16:creationId xmlns:a16="http://schemas.microsoft.com/office/drawing/2014/main" id="{3A2DAE28-DC9A-7132-417F-C6CA851CBA5D}"/>
              </a:ext>
            </a:extLst>
          </p:cNvPr>
          <p:cNvSpPr>
            <a:spLocks noGrp="1"/>
          </p:cNvSpPr>
          <p:nvPr>
            <p:ph sz="half" idx="2"/>
          </p:nvPr>
        </p:nvSpPr>
        <p:spPr/>
        <p:txBody>
          <a:bodyPr/>
          <a:lstStyle/>
          <a:p>
            <a:r>
              <a:rPr lang="en-US" kern="1200" dirty="0">
                <a:latin typeface="+mn-lt"/>
                <a:ea typeface="+mn-ea"/>
                <a:cs typeface="+mn-cs"/>
              </a:rPr>
              <a:t>Motivate International Inc.</a:t>
            </a:r>
          </a:p>
          <a:p>
            <a:r>
              <a:rPr lang="en-US" dirty="0" err="1"/>
              <a:t>Cyclistic</a:t>
            </a:r>
            <a:r>
              <a:rPr lang="en-US" dirty="0"/>
              <a:t> Bikeshare in cooperation with the City of Chicago</a:t>
            </a:r>
            <a:endParaRPr lang="en-US" kern="1200" dirty="0">
              <a:latin typeface="+mn-lt"/>
              <a:ea typeface="+mn-ea"/>
              <a:cs typeface="+mn-cs"/>
            </a:endParaRPr>
          </a:p>
          <a:p>
            <a:endParaRPr lang="en-US" dirty="0"/>
          </a:p>
        </p:txBody>
      </p:sp>
      <p:sp>
        <p:nvSpPr>
          <p:cNvPr id="5" name="Text Placeholder 4">
            <a:extLst>
              <a:ext uri="{FF2B5EF4-FFF2-40B4-BE49-F238E27FC236}">
                <a16:creationId xmlns:a16="http://schemas.microsoft.com/office/drawing/2014/main" id="{FCB98F8B-4EE0-03A4-C7B4-68B78B88A6FB}"/>
              </a:ext>
            </a:extLst>
          </p:cNvPr>
          <p:cNvSpPr>
            <a:spLocks noGrp="1"/>
          </p:cNvSpPr>
          <p:nvPr>
            <p:ph type="body" sz="quarter" idx="13"/>
          </p:nvPr>
        </p:nvSpPr>
        <p:spPr/>
        <p:txBody>
          <a:bodyPr/>
          <a:lstStyle/>
          <a:p>
            <a:r>
              <a:rPr lang="en-US" dirty="0"/>
              <a:t>Data Privacy</a:t>
            </a:r>
          </a:p>
        </p:txBody>
      </p:sp>
      <p:sp>
        <p:nvSpPr>
          <p:cNvPr id="6" name="Content Placeholder 5">
            <a:extLst>
              <a:ext uri="{FF2B5EF4-FFF2-40B4-BE49-F238E27FC236}">
                <a16:creationId xmlns:a16="http://schemas.microsoft.com/office/drawing/2014/main" id="{598884DF-5EFA-FBDB-902F-0CA37FF210E0}"/>
              </a:ext>
            </a:extLst>
          </p:cNvPr>
          <p:cNvSpPr>
            <a:spLocks noGrp="1"/>
          </p:cNvSpPr>
          <p:nvPr>
            <p:ph sz="quarter" idx="14"/>
          </p:nvPr>
        </p:nvSpPr>
        <p:spPr/>
        <p:txBody>
          <a:bodyPr/>
          <a:lstStyle/>
          <a:p>
            <a:pPr marL="0" indent="0">
              <a:lnSpc>
                <a:spcPct val="100000"/>
              </a:lnSpc>
              <a:buNone/>
            </a:pPr>
            <a:r>
              <a:rPr lang="en-US" dirty="0"/>
              <a:t>prohibit using riders’ personally identifiable information</a:t>
            </a:r>
          </a:p>
          <a:p>
            <a:pPr marL="0" indent="0">
              <a:lnSpc>
                <a:spcPct val="100000"/>
              </a:lnSpc>
              <a:buNone/>
            </a:pPr>
            <a:r>
              <a:rPr lang="en-US" dirty="0"/>
              <a:t>Cannot: connect pass purchases to credit card numbers</a:t>
            </a:r>
          </a:p>
          <a:p>
            <a:pPr marL="0" indent="0">
              <a:lnSpc>
                <a:spcPct val="100000"/>
              </a:lnSpc>
              <a:buNone/>
            </a:pPr>
            <a:r>
              <a:rPr lang="en-US" dirty="0"/>
              <a:t>Cannot: determine if casual riders live in service area</a:t>
            </a:r>
          </a:p>
          <a:p>
            <a:pPr marL="0" indent="0">
              <a:lnSpc>
                <a:spcPct val="100000"/>
              </a:lnSpc>
              <a:buNone/>
            </a:pPr>
            <a:r>
              <a:rPr lang="en-US" dirty="0"/>
              <a:t>Cannot: determine if casual riders have purchased multiple single passes</a:t>
            </a:r>
          </a:p>
          <a:p>
            <a:endParaRPr lang="en-US" dirty="0"/>
          </a:p>
        </p:txBody>
      </p:sp>
      <p:sp>
        <p:nvSpPr>
          <p:cNvPr id="7" name="Text Placeholder 6">
            <a:extLst>
              <a:ext uri="{FF2B5EF4-FFF2-40B4-BE49-F238E27FC236}">
                <a16:creationId xmlns:a16="http://schemas.microsoft.com/office/drawing/2014/main" id="{046BB371-3810-99E0-43A2-B8551F8D4D44}"/>
              </a:ext>
            </a:extLst>
          </p:cNvPr>
          <p:cNvSpPr>
            <a:spLocks noGrp="1"/>
          </p:cNvSpPr>
          <p:nvPr>
            <p:ph type="body" sz="quarter" idx="3"/>
          </p:nvPr>
        </p:nvSpPr>
        <p:spPr/>
        <p:txBody>
          <a:bodyPr/>
          <a:lstStyle/>
          <a:p>
            <a:r>
              <a:rPr lang="en-US" dirty="0"/>
              <a:t>License</a:t>
            </a:r>
          </a:p>
        </p:txBody>
      </p:sp>
      <p:sp>
        <p:nvSpPr>
          <p:cNvPr id="8" name="Content Placeholder 7">
            <a:extLst>
              <a:ext uri="{FF2B5EF4-FFF2-40B4-BE49-F238E27FC236}">
                <a16:creationId xmlns:a16="http://schemas.microsoft.com/office/drawing/2014/main" id="{64004432-F955-F21C-240E-26B1E930188E}"/>
              </a:ext>
            </a:extLst>
          </p:cNvPr>
          <p:cNvSpPr>
            <a:spLocks noGrp="1"/>
          </p:cNvSpPr>
          <p:nvPr>
            <p:ph sz="quarter" idx="4"/>
          </p:nvPr>
        </p:nvSpPr>
        <p:spPr/>
        <p:txBody>
          <a:bodyPr/>
          <a:lstStyle/>
          <a:p>
            <a:r>
              <a:rPr lang="en-US" dirty="0" err="1"/>
              <a:t>Cyclistic</a:t>
            </a:r>
            <a:r>
              <a:rPr lang="en-US" dirty="0"/>
              <a:t> Bikeshare grants non-exclusive, royalty-free, limited, perpetual license to access, reproduce, analyze, copy, modify, distribute in your product or service and use the data for any lawful purpose</a:t>
            </a:r>
          </a:p>
        </p:txBody>
      </p:sp>
      <p:sp>
        <p:nvSpPr>
          <p:cNvPr id="11" name="Slide Number Placeholder 10">
            <a:extLst>
              <a:ext uri="{FF2B5EF4-FFF2-40B4-BE49-F238E27FC236}">
                <a16:creationId xmlns:a16="http://schemas.microsoft.com/office/drawing/2014/main" id="{DFF8DCED-4D16-C28B-B622-5729DC59F4D7}"/>
              </a:ext>
            </a:extLst>
          </p:cNvPr>
          <p:cNvSpPr>
            <a:spLocks noGrp="1"/>
          </p:cNvSpPr>
          <p:nvPr>
            <p:ph type="sldNum" sz="quarter" idx="12"/>
          </p:nvPr>
        </p:nvSpPr>
        <p:spPr/>
        <p:txBody>
          <a:bodyPr/>
          <a:lstStyle/>
          <a:p>
            <a:fld id="{DBA1B0FB-D917-4C8C-928F-313BD683BF39}" type="slidenum">
              <a:rPr lang="en-US" smtClean="0"/>
              <a:t>10</a:t>
            </a:fld>
            <a:endParaRPr lang="en-US"/>
          </a:p>
        </p:txBody>
      </p:sp>
    </p:spTree>
    <p:extLst>
      <p:ext uri="{BB962C8B-B14F-4D97-AF65-F5344CB8AC3E}">
        <p14:creationId xmlns:p14="http://schemas.microsoft.com/office/powerpoint/2010/main" val="140261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934085"/>
          </a:xfrm>
        </p:spPr>
        <p:txBody>
          <a:bodyPr/>
          <a:lstStyle/>
          <a:p>
            <a:r>
              <a:rPr lang="en-US" dirty="0"/>
              <a:t>12 Months of Historical </a:t>
            </a:r>
            <a:r>
              <a:rPr lang="en-US" dirty="0" err="1"/>
              <a:t>Cyclistic</a:t>
            </a:r>
            <a:r>
              <a:rPr lang="en-US" dirty="0"/>
              <a:t> Trip Data</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pic>
        <p:nvPicPr>
          <p:cNvPr id="10" name="Picture 9" descr="Chart&#10;&#10;Description automatically generated">
            <a:extLst>
              <a:ext uri="{FF2B5EF4-FFF2-40B4-BE49-F238E27FC236}">
                <a16:creationId xmlns:a16="http://schemas.microsoft.com/office/drawing/2014/main" id="{EC772F62-5F8B-2D80-4778-5E91E7176BB3}"/>
              </a:ext>
            </a:extLst>
          </p:cNvPr>
          <p:cNvPicPr>
            <a:picLocks noChangeAspect="1"/>
          </p:cNvPicPr>
          <p:nvPr/>
        </p:nvPicPr>
        <p:blipFill>
          <a:blip r:embed="rId2"/>
          <a:stretch>
            <a:fillRect/>
          </a:stretch>
        </p:blipFill>
        <p:spPr>
          <a:xfrm>
            <a:off x="1333500" y="1549050"/>
            <a:ext cx="9525000" cy="4762500"/>
          </a:xfrm>
          <a:prstGeom prst="rect">
            <a:avLst/>
          </a:prstGeom>
        </p:spPr>
      </p:pic>
    </p:spTree>
    <p:extLst>
      <p:ext uri="{BB962C8B-B14F-4D97-AF65-F5344CB8AC3E}">
        <p14:creationId xmlns:p14="http://schemas.microsoft.com/office/powerpoint/2010/main" val="564948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F719-BD51-0FB5-02CC-751B92EB1550}"/>
              </a:ext>
            </a:extLst>
          </p:cNvPr>
          <p:cNvSpPr>
            <a:spLocks noGrp="1"/>
          </p:cNvSpPr>
          <p:nvPr>
            <p:ph type="title"/>
          </p:nvPr>
        </p:nvSpPr>
        <p:spPr/>
        <p:txBody>
          <a:bodyPr/>
          <a:lstStyle/>
          <a:p>
            <a:r>
              <a:rPr lang="en-US" dirty="0"/>
              <a:t>About the Data: Variables to Metrics</a:t>
            </a:r>
          </a:p>
        </p:txBody>
      </p:sp>
      <p:sp>
        <p:nvSpPr>
          <p:cNvPr id="3" name="Content Placeholder 2">
            <a:extLst>
              <a:ext uri="{FF2B5EF4-FFF2-40B4-BE49-F238E27FC236}">
                <a16:creationId xmlns:a16="http://schemas.microsoft.com/office/drawing/2014/main" id="{E43ED32E-2098-48E4-D894-58B9DB4A2B9A}"/>
              </a:ext>
            </a:extLst>
          </p:cNvPr>
          <p:cNvSpPr>
            <a:spLocks noGrp="1"/>
          </p:cNvSpPr>
          <p:nvPr>
            <p:ph idx="1"/>
          </p:nvPr>
        </p:nvSpPr>
        <p:spPr>
          <a:xfrm>
            <a:off x="550863" y="1452881"/>
            <a:ext cx="11090274" cy="4639944"/>
          </a:xfrm>
        </p:spPr>
        <p:txBody>
          <a:bodyPr numCol="2"/>
          <a:lstStyle/>
          <a:p>
            <a:r>
              <a:rPr lang="en-US" dirty="0"/>
              <a:t>User type: </a:t>
            </a:r>
          </a:p>
          <a:p>
            <a:pPr lvl="1"/>
            <a:r>
              <a:rPr lang="en-US" dirty="0"/>
              <a:t>Member </a:t>
            </a:r>
          </a:p>
          <a:p>
            <a:pPr lvl="1"/>
            <a:r>
              <a:rPr lang="en-US" dirty="0"/>
              <a:t>Casual rider</a:t>
            </a:r>
          </a:p>
          <a:p>
            <a:r>
              <a:rPr lang="en-US" dirty="0"/>
              <a:t>Trip identifier:  </a:t>
            </a:r>
          </a:p>
          <a:p>
            <a:pPr lvl="1"/>
            <a:r>
              <a:rPr lang="en-US" dirty="0"/>
              <a:t>Unique alphanumeric for each trip </a:t>
            </a:r>
          </a:p>
          <a:p>
            <a:r>
              <a:rPr lang="en-US" dirty="0"/>
              <a:t>Type of bike chosen for trip: </a:t>
            </a:r>
          </a:p>
          <a:p>
            <a:pPr lvl="1"/>
            <a:r>
              <a:rPr lang="en-US" dirty="0"/>
              <a:t>Classic (traditional bike) </a:t>
            </a:r>
          </a:p>
          <a:p>
            <a:pPr lvl="1"/>
            <a:r>
              <a:rPr lang="en-US" dirty="0"/>
              <a:t>Electric</a:t>
            </a:r>
          </a:p>
          <a:p>
            <a:r>
              <a:rPr lang="en-US" dirty="0"/>
              <a:t>Datetime </a:t>
            </a:r>
          </a:p>
          <a:p>
            <a:pPr lvl="1"/>
            <a:r>
              <a:rPr lang="en-US" dirty="0"/>
              <a:t>Trip began</a:t>
            </a:r>
          </a:p>
          <a:p>
            <a:pPr lvl="1"/>
            <a:r>
              <a:rPr lang="en-US" dirty="0"/>
              <a:t>Trip ended</a:t>
            </a:r>
          </a:p>
          <a:p>
            <a:r>
              <a:rPr lang="en-US" dirty="0"/>
              <a:t>Location</a:t>
            </a:r>
          </a:p>
          <a:p>
            <a:pPr lvl="1"/>
            <a:r>
              <a:rPr lang="en-US" dirty="0"/>
              <a:t>Station name and identifier</a:t>
            </a:r>
          </a:p>
          <a:p>
            <a:pPr lvl="1"/>
            <a:r>
              <a:rPr lang="en-US" dirty="0"/>
              <a:t>Start latitude and longitude</a:t>
            </a:r>
          </a:p>
          <a:p>
            <a:pPr lvl="1"/>
            <a:r>
              <a:rPr lang="en-US" dirty="0"/>
              <a:t>End latitude and longitude</a:t>
            </a:r>
          </a:p>
          <a:p>
            <a:r>
              <a:rPr lang="en-US" sz="2000" dirty="0"/>
              <a:t>Metrics from Datetimes:</a:t>
            </a:r>
          </a:p>
          <a:p>
            <a:pPr marL="742950" lvl="1" indent="-285750"/>
            <a:r>
              <a:rPr lang="en-US" dirty="0"/>
              <a:t>Trip length </a:t>
            </a:r>
          </a:p>
          <a:p>
            <a:pPr marL="742950" lvl="1" indent="-285750"/>
            <a:r>
              <a:rPr lang="en-US" dirty="0"/>
              <a:t>Trip length category </a:t>
            </a:r>
          </a:p>
          <a:p>
            <a:pPr marL="742950" lvl="1" indent="-285750"/>
            <a:r>
              <a:rPr lang="en-US" dirty="0"/>
              <a:t>Ride hour category</a:t>
            </a:r>
          </a:p>
          <a:p>
            <a:pPr marL="742950" lvl="1" indent="-285750"/>
            <a:r>
              <a:rPr lang="en-US" dirty="0"/>
              <a:t>Month</a:t>
            </a:r>
          </a:p>
          <a:p>
            <a:pPr marL="742950" lvl="1" indent="-285750"/>
            <a:r>
              <a:rPr lang="en-US" dirty="0"/>
              <a:t>Day of week</a:t>
            </a:r>
          </a:p>
          <a:p>
            <a:pPr marL="742950" lvl="1" indent="-285750"/>
            <a:r>
              <a:rPr lang="en-US" dirty="0"/>
              <a:t>Date</a:t>
            </a:r>
          </a:p>
          <a:p>
            <a:pPr marL="742950" lvl="1" indent="-285750"/>
            <a:r>
              <a:rPr lang="en-US" dirty="0"/>
              <a:t>Hour</a:t>
            </a:r>
          </a:p>
        </p:txBody>
      </p:sp>
      <p:sp>
        <p:nvSpPr>
          <p:cNvPr id="6" name="Slide Number Placeholder 5">
            <a:extLst>
              <a:ext uri="{FF2B5EF4-FFF2-40B4-BE49-F238E27FC236}">
                <a16:creationId xmlns:a16="http://schemas.microsoft.com/office/drawing/2014/main" id="{80EB1B49-B4EA-9B88-92B0-DCAB35C75176}"/>
              </a:ext>
            </a:extLst>
          </p:cNvPr>
          <p:cNvSpPr>
            <a:spLocks noGrp="1"/>
          </p:cNvSpPr>
          <p:nvPr>
            <p:ph type="sldNum" sz="quarter" idx="12"/>
          </p:nvPr>
        </p:nvSpPr>
        <p:spPr/>
        <p:txBody>
          <a:bodyPr/>
          <a:lstStyle/>
          <a:p>
            <a:fld id="{DBA1B0FB-D917-4C8C-928F-313BD683BF39}" type="slidenum">
              <a:rPr lang="en-US" smtClean="0"/>
              <a:t>12</a:t>
            </a:fld>
            <a:endParaRPr lang="en-US"/>
          </a:p>
        </p:txBody>
      </p:sp>
    </p:spTree>
    <p:extLst>
      <p:ext uri="{BB962C8B-B14F-4D97-AF65-F5344CB8AC3E}">
        <p14:creationId xmlns:p14="http://schemas.microsoft.com/office/powerpoint/2010/main" val="4258866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2" name="Freeform: Shape 2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7" name="Rectangle 2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0E265F-14D6-BEBC-0955-F7342A49D93F}"/>
              </a:ext>
            </a:extLst>
          </p:cNvPr>
          <p:cNvSpPr>
            <a:spLocks noGrp="1"/>
          </p:cNvSpPr>
          <p:nvPr>
            <p:ph type="title"/>
          </p:nvPr>
        </p:nvSpPr>
        <p:spPr>
          <a:xfrm>
            <a:off x="1292492" y="624242"/>
            <a:ext cx="8756422" cy="984885"/>
          </a:xfrm>
        </p:spPr>
        <p:txBody>
          <a:bodyPr vert="horz" wrap="square" lIns="0" tIns="0" rIns="0" bIns="0" rtlCol="0" anchor="ctr" anchorCtr="0">
            <a:normAutofit/>
          </a:bodyPr>
          <a:lstStyle/>
          <a:p>
            <a:r>
              <a:rPr lang="en-US" sz="3400" dirty="0"/>
              <a:t>About the Data: Metrics and Data Overview</a:t>
            </a:r>
          </a:p>
        </p:txBody>
      </p:sp>
      <p:sp>
        <p:nvSpPr>
          <p:cNvPr id="29" name="Rectangle 28">
            <a:extLst>
              <a:ext uri="{FF2B5EF4-FFF2-40B4-BE49-F238E27FC236}">
                <a16:creationId xmlns:a16="http://schemas.microsoft.com/office/drawing/2014/main" id="{31ACE9CC-FA52-49A8-A8CB-4C6772C48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4"/>
            <a:ext cx="12192000" cy="4774566"/>
          </a:xfrm>
          <a:prstGeom prst="rect">
            <a:avLst/>
          </a:prstGeom>
          <a:solidFill>
            <a:schemeClr val="bg2">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620640-A1A6-BAF1-F013-E95FC8FCE4F5}"/>
              </a:ext>
            </a:extLst>
          </p:cNvPr>
          <p:cNvSpPr/>
          <p:nvPr/>
        </p:nvSpPr>
        <p:spPr>
          <a:xfrm>
            <a:off x="1251966" y="1748014"/>
            <a:ext cx="9688065" cy="4237237"/>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E55AB7B6-B42A-BF81-7A28-94045D2B2836}"/>
              </a:ext>
            </a:extLst>
          </p:cNvPr>
          <p:cNvPicPr>
            <a:picLocks noGrp="1" noChangeAspect="1"/>
          </p:cNvPicPr>
          <p:nvPr>
            <p:ph idx="1"/>
          </p:nvPr>
        </p:nvPicPr>
        <p:blipFill>
          <a:blip r:embed="rId2"/>
          <a:stretch>
            <a:fillRect/>
          </a:stretch>
        </p:blipFill>
        <p:spPr>
          <a:xfrm>
            <a:off x="1251966" y="1750842"/>
            <a:ext cx="9688065" cy="4225290"/>
          </a:xfrm>
          <a:prstGeom prst="rect">
            <a:avLst/>
          </a:prstGeom>
          <a:solidFill>
            <a:srgbClr val="FFFFFF">
              <a:shade val="85000"/>
            </a:srgbClr>
          </a:solidFill>
          <a:ln w="76200" cap="sq">
            <a:solidFill>
              <a:schemeClr val="accent6">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Rectangle 30">
            <a:extLst>
              <a:ext uri="{FF2B5EF4-FFF2-40B4-BE49-F238E27FC236}">
                <a16:creationId xmlns:a16="http://schemas.microsoft.com/office/drawing/2014/main" id="{28B56926-F216-4281-9196-1495BD306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59C75C7-709C-2B26-D312-DEFD6204CF6D}"/>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Tree>
    <p:extLst>
      <p:ext uri="{BB962C8B-B14F-4D97-AF65-F5344CB8AC3E}">
        <p14:creationId xmlns:p14="http://schemas.microsoft.com/office/powerpoint/2010/main" val="204595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EC8C-9C3F-0453-F237-E32DB7FADEF3}"/>
              </a:ext>
            </a:extLst>
          </p:cNvPr>
          <p:cNvSpPr>
            <a:spLocks noGrp="1"/>
          </p:cNvSpPr>
          <p:nvPr>
            <p:ph type="title"/>
          </p:nvPr>
        </p:nvSpPr>
        <p:spPr/>
        <p:txBody>
          <a:bodyPr/>
          <a:lstStyle/>
          <a:p>
            <a:r>
              <a:rPr lang="en-US" sz="4400" dirty="0"/>
              <a:t>About the data: Limitations and Resolutions</a:t>
            </a:r>
          </a:p>
        </p:txBody>
      </p:sp>
      <p:sp>
        <p:nvSpPr>
          <p:cNvPr id="3" name="Content Placeholder 2">
            <a:extLst>
              <a:ext uri="{FF2B5EF4-FFF2-40B4-BE49-F238E27FC236}">
                <a16:creationId xmlns:a16="http://schemas.microsoft.com/office/drawing/2014/main" id="{D28D0612-5270-142D-1C38-3F1F862471A6}"/>
              </a:ext>
            </a:extLst>
          </p:cNvPr>
          <p:cNvSpPr>
            <a:spLocks noGrp="1"/>
          </p:cNvSpPr>
          <p:nvPr>
            <p:ph sz="half" idx="1"/>
          </p:nvPr>
        </p:nvSpPr>
        <p:spPr>
          <a:xfrm>
            <a:off x="550862" y="1507894"/>
            <a:ext cx="10777537" cy="4567785"/>
          </a:xfrm>
        </p:spPr>
        <p:txBody>
          <a:bodyPr/>
          <a:lstStyle/>
          <a:p>
            <a:pPr lvl="1"/>
            <a:r>
              <a:rPr lang="en-US" sz="1600" dirty="0"/>
              <a:t>Location </a:t>
            </a:r>
          </a:p>
          <a:p>
            <a:pPr lvl="2"/>
            <a:r>
              <a:rPr lang="en-US" sz="1600" dirty="0"/>
              <a:t>Filtered out geospatial data outside of Chicago service area and 692 station locations</a:t>
            </a:r>
          </a:p>
          <a:p>
            <a:pPr lvl="2"/>
            <a:r>
              <a:rPr lang="en-US" sz="1600" dirty="0"/>
              <a:t>Collected a data frame and spreadsheet of 692 stations with respective coordinates and station identifiers</a:t>
            </a:r>
          </a:p>
          <a:p>
            <a:pPr lvl="1"/>
            <a:r>
              <a:rPr lang="en-US" sz="1600" dirty="0"/>
              <a:t>Assistive bike option data not collected</a:t>
            </a:r>
          </a:p>
          <a:p>
            <a:pPr lvl="2"/>
            <a:r>
              <a:rPr lang="en-US" sz="1600" dirty="0"/>
              <a:t>Included docked bike data as classic, non-electric</a:t>
            </a:r>
          </a:p>
          <a:p>
            <a:pPr lvl="1"/>
            <a:r>
              <a:rPr lang="en-US" sz="1600" dirty="0"/>
              <a:t>Trips data lacks a unique user identification element</a:t>
            </a:r>
          </a:p>
          <a:p>
            <a:pPr lvl="2"/>
            <a:r>
              <a:rPr lang="en-US" sz="1600" dirty="0"/>
              <a:t>Limited analysis to scope of data, repeated trips are meaningful despite lack of unique user identifiers </a:t>
            </a:r>
          </a:p>
          <a:p>
            <a:pPr lvl="1"/>
            <a:r>
              <a:rPr lang="en-US" sz="1600" dirty="0"/>
              <a:t>Timing and length of trips</a:t>
            </a:r>
          </a:p>
          <a:p>
            <a:pPr lvl="2"/>
            <a:r>
              <a:rPr lang="en-US" sz="1600" dirty="0"/>
              <a:t>Transformed data to include trip length in seconds, month, day of week, and time of day all derived from start datetime and end datetime</a:t>
            </a:r>
          </a:p>
          <a:p>
            <a:pPr lvl="2"/>
            <a:r>
              <a:rPr lang="en-US" sz="1600" dirty="0"/>
              <a:t>Trip length skewness apparent and outliers removed to ensure conclusions confidently reflect the population</a:t>
            </a:r>
          </a:p>
        </p:txBody>
      </p:sp>
      <p:sp>
        <p:nvSpPr>
          <p:cNvPr id="7" name="Slide Number Placeholder 6">
            <a:extLst>
              <a:ext uri="{FF2B5EF4-FFF2-40B4-BE49-F238E27FC236}">
                <a16:creationId xmlns:a16="http://schemas.microsoft.com/office/drawing/2014/main" id="{44CB5A85-1B57-4C09-1B4D-22D0E561AB4F}"/>
              </a:ext>
            </a:extLst>
          </p:cNvPr>
          <p:cNvSpPr>
            <a:spLocks noGrp="1"/>
          </p:cNvSpPr>
          <p:nvPr>
            <p:ph type="sldNum" sz="quarter" idx="12"/>
          </p:nvPr>
        </p:nvSpPr>
        <p:spPr/>
        <p:txBody>
          <a:bodyPr/>
          <a:lstStyle/>
          <a:p>
            <a:fld id="{DBA1B0FB-D917-4C8C-928F-313BD683BF39}" type="slidenum">
              <a:rPr lang="en-US" smtClean="0"/>
              <a:t>14</a:t>
            </a:fld>
            <a:endParaRPr lang="en-US"/>
          </a:p>
        </p:txBody>
      </p:sp>
    </p:spTree>
    <p:extLst>
      <p:ext uri="{BB962C8B-B14F-4D97-AF65-F5344CB8AC3E}">
        <p14:creationId xmlns:p14="http://schemas.microsoft.com/office/powerpoint/2010/main" val="1532799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Comparison and Trends</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How do casual riders and members differ in their use of </a:t>
            </a:r>
            <a:r>
              <a:rPr lang="en-US" dirty="0" err="1"/>
              <a:t>Cyclistic</a:t>
            </a:r>
            <a:r>
              <a:rPr lang="en-US" dirty="0"/>
              <a:t> Bikeshare?</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pic>
        <p:nvPicPr>
          <p:cNvPr id="8" name="Picture Placeholder 7" descr="Cycling outline">
            <a:extLst>
              <a:ext uri="{FF2B5EF4-FFF2-40B4-BE49-F238E27FC236}">
                <a16:creationId xmlns:a16="http://schemas.microsoft.com/office/drawing/2014/main" id="{FBBDD300-AC50-95BF-7EEA-55F630377F7C}"/>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a:stretch>
            <a:fillRect/>
          </a:stretch>
        </p:blipFill>
        <p:spPr/>
      </p:pic>
    </p:spTree>
    <p:extLst>
      <p:ext uri="{BB962C8B-B14F-4D97-AF65-F5344CB8AC3E}">
        <p14:creationId xmlns:p14="http://schemas.microsoft.com/office/powerpoint/2010/main" val="4191992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dirty="0"/>
              <a:t>Bike Choice</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7201217" cy="2265216"/>
          </a:xfrm>
        </p:spPr>
        <p:txBody>
          <a:bodyPr vert="horz" wrap="square" lIns="0" tIns="0" rIns="0" bIns="0" rtlCol="0">
            <a:normAutofit/>
          </a:bodyPr>
          <a:lstStyle/>
          <a:p>
            <a:r>
              <a:rPr lang="en-US" dirty="0"/>
              <a:t>Comparison of casual riders and members by bike choice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16</a:t>
            </a:fld>
            <a:endParaRPr lang="en-US"/>
          </a:p>
        </p:txBody>
      </p:sp>
    </p:spTree>
    <p:extLst>
      <p:ext uri="{BB962C8B-B14F-4D97-AF65-F5344CB8AC3E}">
        <p14:creationId xmlns:p14="http://schemas.microsoft.com/office/powerpoint/2010/main" val="764154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200" y="366395"/>
            <a:ext cx="11091600" cy="750888"/>
          </a:xfrm>
        </p:spPr>
        <p:txBody>
          <a:bodyPr/>
          <a:lstStyle/>
          <a:p>
            <a:r>
              <a:rPr lang="en-US" dirty="0"/>
              <a:t>Bike Choice: Over 12 Months of Trips</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pic>
        <p:nvPicPr>
          <p:cNvPr id="12" name="Content Placeholder 11" descr="Chart, bar chart&#10;&#10;Description automatically generated">
            <a:extLst>
              <a:ext uri="{FF2B5EF4-FFF2-40B4-BE49-F238E27FC236}">
                <a16:creationId xmlns:a16="http://schemas.microsoft.com/office/drawing/2014/main" id="{4B6F5202-518C-F369-4E57-E047C2430B3A}"/>
              </a:ext>
            </a:extLst>
          </p:cNvPr>
          <p:cNvPicPr>
            <a:picLocks noGrp="1" noChangeAspect="1"/>
          </p:cNvPicPr>
          <p:nvPr>
            <p:ph idx="1"/>
          </p:nvPr>
        </p:nvPicPr>
        <p:blipFill>
          <a:blip r:embed="rId2"/>
          <a:stretch>
            <a:fillRect/>
          </a:stretch>
        </p:blipFill>
        <p:spPr>
          <a:xfrm>
            <a:off x="2312853" y="1388293"/>
            <a:ext cx="7566293" cy="3783147"/>
          </a:xfrm>
        </p:spPr>
      </p:pic>
      <p:sp>
        <p:nvSpPr>
          <p:cNvPr id="14" name="TextBox 13">
            <a:extLst>
              <a:ext uri="{FF2B5EF4-FFF2-40B4-BE49-F238E27FC236}">
                <a16:creationId xmlns:a16="http://schemas.microsoft.com/office/drawing/2014/main" id="{50601BF7-E952-9492-2E6A-44EE631F6A7E}"/>
              </a:ext>
            </a:extLst>
          </p:cNvPr>
          <p:cNvSpPr txBox="1"/>
          <p:nvPr/>
        </p:nvSpPr>
        <p:spPr>
          <a:xfrm>
            <a:off x="670560" y="5415280"/>
            <a:ext cx="1083056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Both casual riders and members made more trips over the 12 month period on classic bikes</a:t>
            </a:r>
          </a:p>
          <a:p>
            <a:pPr marL="285750" indent="-285750">
              <a:buFont typeface="Arial" panose="020B0604020202020204" pitchFamily="34" charset="0"/>
              <a:buChar char="•"/>
            </a:pPr>
            <a:r>
              <a:rPr lang="en-US" dirty="0"/>
              <a:t>Casual rider preference for classic bikes was </a:t>
            </a:r>
            <a:r>
              <a:rPr lang="en-US" u="sng" dirty="0"/>
              <a:t>comparatively less significant</a:t>
            </a:r>
          </a:p>
          <a:p>
            <a:pPr marL="742950" lvl="1" indent="-285750">
              <a:buFont typeface="Arial" panose="020B0604020202020204" pitchFamily="34" charset="0"/>
              <a:buChar char="•"/>
            </a:pPr>
            <a:r>
              <a:rPr lang="en-US" u="sng" dirty="0"/>
              <a:t>Casual difference in preference of classic bikes by 14% </a:t>
            </a:r>
          </a:p>
          <a:p>
            <a:pPr marL="742950" lvl="1" indent="-285750">
              <a:buFont typeface="Arial" panose="020B0604020202020204" pitchFamily="34" charset="0"/>
              <a:buChar char="•"/>
            </a:pPr>
            <a:r>
              <a:rPr lang="en-US" dirty="0"/>
              <a:t>Member difference in preference of classic bikes by 22.6% </a:t>
            </a:r>
          </a:p>
        </p:txBody>
      </p:sp>
      <p:sp>
        <p:nvSpPr>
          <p:cNvPr id="15" name="Callout: Line 14" descr="Classic Bike Percent of All Casual Trips&#10;14%&#10;Electric Bike Percent of All Casual Trips&#10;86%&#10;">
            <a:extLst>
              <a:ext uri="{FF2B5EF4-FFF2-40B4-BE49-F238E27FC236}">
                <a16:creationId xmlns:a16="http://schemas.microsoft.com/office/drawing/2014/main" id="{AEA5E9A2-35A8-5242-EEF9-7244FBD57F89}"/>
              </a:ext>
            </a:extLst>
          </p:cNvPr>
          <p:cNvSpPr/>
          <p:nvPr/>
        </p:nvSpPr>
        <p:spPr>
          <a:xfrm rot="10800000">
            <a:off x="396240" y="1692272"/>
            <a:ext cx="1625600" cy="1304927"/>
          </a:xfrm>
          <a:prstGeom prst="borderCallout1">
            <a:avLst>
              <a:gd name="adj1" fmla="val 99696"/>
              <a:gd name="adj2" fmla="val 1042"/>
              <a:gd name="adj3" fmla="val 24297"/>
              <a:gd name="adj4" fmla="val -84537"/>
            </a:avLst>
          </a:prstGeom>
          <a:noFill/>
          <a:ln w="28575">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67B296D-A378-4137-1015-282B1F349752}"/>
              </a:ext>
            </a:extLst>
          </p:cNvPr>
          <p:cNvSpPr txBox="1"/>
          <p:nvPr/>
        </p:nvSpPr>
        <p:spPr>
          <a:xfrm>
            <a:off x="550200" y="1808480"/>
            <a:ext cx="1359880" cy="1077218"/>
          </a:xfrm>
          <a:prstGeom prst="rect">
            <a:avLst/>
          </a:prstGeom>
          <a:noFill/>
        </p:spPr>
        <p:txBody>
          <a:bodyPr wrap="square" rtlCol="0">
            <a:spAutoFit/>
          </a:bodyPr>
          <a:lstStyle/>
          <a:p>
            <a:r>
              <a:rPr lang="en-US" sz="1600" dirty="0"/>
              <a:t>Classic Bike Percent of All Casual Trips</a:t>
            </a:r>
          </a:p>
          <a:p>
            <a:r>
              <a:rPr lang="en-US" sz="1600" dirty="0"/>
              <a:t>57%</a:t>
            </a:r>
          </a:p>
        </p:txBody>
      </p:sp>
      <p:sp>
        <p:nvSpPr>
          <p:cNvPr id="18" name="Callout: Line 17" descr="Classic Bike Percent of All Casual Trips&#10;14%&#10;Electric Bike Percent of All Casual Trips&#10;86%&#10;">
            <a:extLst>
              <a:ext uri="{FF2B5EF4-FFF2-40B4-BE49-F238E27FC236}">
                <a16:creationId xmlns:a16="http://schemas.microsoft.com/office/drawing/2014/main" id="{C0CF386B-C248-BAB0-3DFB-8EDD95F3E293}"/>
              </a:ext>
            </a:extLst>
          </p:cNvPr>
          <p:cNvSpPr/>
          <p:nvPr/>
        </p:nvSpPr>
        <p:spPr>
          <a:xfrm rot="10800000">
            <a:off x="10215717" y="1654785"/>
            <a:ext cx="1625600" cy="1411987"/>
          </a:xfrm>
          <a:prstGeom prst="borderCallout1">
            <a:avLst>
              <a:gd name="adj1" fmla="val 99696"/>
              <a:gd name="adj2" fmla="val 100417"/>
              <a:gd name="adj3" fmla="val 89957"/>
              <a:gd name="adj4" fmla="val 381088"/>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C73E91D-6B7B-32BF-7F29-E51C4104C68C}"/>
              </a:ext>
            </a:extLst>
          </p:cNvPr>
          <p:cNvSpPr txBox="1"/>
          <p:nvPr/>
        </p:nvSpPr>
        <p:spPr>
          <a:xfrm>
            <a:off x="10259377" y="1724467"/>
            <a:ext cx="1359217" cy="1077218"/>
          </a:xfrm>
          <a:prstGeom prst="rect">
            <a:avLst/>
          </a:prstGeom>
          <a:noFill/>
        </p:spPr>
        <p:txBody>
          <a:bodyPr wrap="square" rtlCol="0">
            <a:spAutoFit/>
          </a:bodyPr>
          <a:lstStyle/>
          <a:p>
            <a:r>
              <a:rPr lang="en-US" sz="1600" dirty="0"/>
              <a:t>Classic Bike Percent of All Member Trips</a:t>
            </a:r>
          </a:p>
          <a:p>
            <a:r>
              <a:rPr lang="en-US" sz="1600" dirty="0"/>
              <a:t>61.3%</a:t>
            </a:r>
          </a:p>
        </p:txBody>
      </p:sp>
      <p:sp>
        <p:nvSpPr>
          <p:cNvPr id="21" name="Callout: Line 20" descr="Classic Bike Percent of All Casual Trips&#10;14%&#10;Electric Bike Percent of All Casual Trips&#10;86%&#10;">
            <a:extLst>
              <a:ext uri="{FF2B5EF4-FFF2-40B4-BE49-F238E27FC236}">
                <a16:creationId xmlns:a16="http://schemas.microsoft.com/office/drawing/2014/main" id="{D34570C7-6DE8-2F2C-E043-C23F6B69BE7A}"/>
              </a:ext>
            </a:extLst>
          </p:cNvPr>
          <p:cNvSpPr/>
          <p:nvPr/>
        </p:nvSpPr>
        <p:spPr>
          <a:xfrm rot="10800000">
            <a:off x="396240" y="3535364"/>
            <a:ext cx="1625600" cy="1236091"/>
          </a:xfrm>
          <a:prstGeom prst="borderCallout1">
            <a:avLst>
              <a:gd name="adj1" fmla="val 1062"/>
              <a:gd name="adj2" fmla="val -208"/>
              <a:gd name="adj3" fmla="val 129617"/>
              <a:gd name="adj4" fmla="val -242037"/>
            </a:avLst>
          </a:prstGeom>
          <a:noFill/>
          <a:ln w="28575">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2177051-59ED-8CCA-E116-FE4A5FF11843}"/>
              </a:ext>
            </a:extLst>
          </p:cNvPr>
          <p:cNvSpPr txBox="1"/>
          <p:nvPr/>
        </p:nvSpPr>
        <p:spPr>
          <a:xfrm>
            <a:off x="517828" y="3572188"/>
            <a:ext cx="1382422" cy="1354217"/>
          </a:xfrm>
          <a:prstGeom prst="rect">
            <a:avLst/>
          </a:prstGeom>
          <a:noFill/>
        </p:spPr>
        <p:txBody>
          <a:bodyPr wrap="square" rtlCol="0">
            <a:spAutoFit/>
          </a:bodyPr>
          <a:lstStyle/>
          <a:p>
            <a:r>
              <a:rPr lang="en-US" sz="1600" dirty="0"/>
              <a:t>Electric Bike Percent of All Casual Trips</a:t>
            </a:r>
          </a:p>
          <a:p>
            <a:r>
              <a:rPr lang="en-US" sz="1600" dirty="0"/>
              <a:t>43%</a:t>
            </a:r>
          </a:p>
          <a:p>
            <a:endParaRPr lang="en-US" dirty="0"/>
          </a:p>
        </p:txBody>
      </p:sp>
      <p:sp>
        <p:nvSpPr>
          <p:cNvPr id="25" name="Callout: Line 24" descr="Classic Bike Percent of All Casual Trips&#10;14%&#10;Electric Bike Percent of All Casual Trips&#10;86%&#10;">
            <a:extLst>
              <a:ext uri="{FF2B5EF4-FFF2-40B4-BE49-F238E27FC236}">
                <a16:creationId xmlns:a16="http://schemas.microsoft.com/office/drawing/2014/main" id="{800673EB-7C3A-6870-C1CA-62A872C4E8D6}"/>
              </a:ext>
            </a:extLst>
          </p:cNvPr>
          <p:cNvSpPr/>
          <p:nvPr/>
        </p:nvSpPr>
        <p:spPr>
          <a:xfrm rot="10800000">
            <a:off x="10215717" y="3387954"/>
            <a:ext cx="1625600" cy="1302681"/>
          </a:xfrm>
          <a:prstGeom prst="borderCallout1">
            <a:avLst>
              <a:gd name="adj1" fmla="val 99696"/>
              <a:gd name="adj2" fmla="val 100417"/>
              <a:gd name="adj3" fmla="val 3325"/>
              <a:gd name="adj4" fmla="val 220463"/>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99A5B02-EC5F-5169-B1A2-6DFF1C6C4041}"/>
              </a:ext>
            </a:extLst>
          </p:cNvPr>
          <p:cNvSpPr txBox="1"/>
          <p:nvPr/>
        </p:nvSpPr>
        <p:spPr>
          <a:xfrm>
            <a:off x="10332556" y="3529131"/>
            <a:ext cx="1391921" cy="1354217"/>
          </a:xfrm>
          <a:prstGeom prst="rect">
            <a:avLst/>
          </a:prstGeom>
          <a:noFill/>
        </p:spPr>
        <p:txBody>
          <a:bodyPr wrap="square" rtlCol="0">
            <a:spAutoFit/>
          </a:bodyPr>
          <a:lstStyle/>
          <a:p>
            <a:r>
              <a:rPr lang="en-US" sz="1600" dirty="0"/>
              <a:t>Electric Bike Percent of All Member Trips</a:t>
            </a:r>
          </a:p>
          <a:p>
            <a:r>
              <a:rPr lang="en-US" sz="1600" dirty="0"/>
              <a:t>38.7%</a:t>
            </a:r>
          </a:p>
          <a:p>
            <a:endParaRPr lang="en-US" dirty="0"/>
          </a:p>
        </p:txBody>
      </p:sp>
    </p:spTree>
    <p:extLst>
      <p:ext uri="{BB962C8B-B14F-4D97-AF65-F5344CB8AC3E}">
        <p14:creationId xmlns:p14="http://schemas.microsoft.com/office/powerpoint/2010/main" val="955668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Bike Choice</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Do casual riders prefer electric bikes?</a:t>
            </a:r>
          </a:p>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428490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3" y="549276"/>
            <a:ext cx="4674279" cy="1166300"/>
          </a:xfrm>
        </p:spPr>
        <p:txBody>
          <a:bodyPr wrap="square" anchor="b">
            <a:normAutofit fontScale="90000"/>
          </a:bodyPr>
          <a:lstStyle/>
          <a:p>
            <a:r>
              <a:rPr lang="en-US" sz="3700" dirty="0"/>
              <a:t>Bike Choice: Casual riders and electric bikes</a:t>
            </a:r>
          </a:p>
        </p:txBody>
      </p:sp>
      <p:grpSp>
        <p:nvGrpSpPr>
          <p:cNvPr id="23" name="Group 22">
            <a:extLst>
              <a:ext uri="{FF2B5EF4-FFF2-40B4-BE49-F238E27FC236}">
                <a16:creationId xmlns:a16="http://schemas.microsoft.com/office/drawing/2014/main" id="{11BC3F1D-FF1B-45CA-A643-B81A31647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40643" y="985659"/>
            <a:ext cx="667802" cy="631474"/>
            <a:chOff x="10478914" y="1506691"/>
            <a:chExt cx="667802" cy="631474"/>
          </a:xfrm>
        </p:grpSpPr>
        <p:sp>
          <p:nvSpPr>
            <p:cNvPr id="24" name="Freeform: Shape 23">
              <a:extLst>
                <a:ext uri="{FF2B5EF4-FFF2-40B4-BE49-F238E27FC236}">
                  <a16:creationId xmlns:a16="http://schemas.microsoft.com/office/drawing/2014/main" id="{9A5DC9BB-9887-4746-87E9-FCDA9816AD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8CA8BDF8-9D06-45C3-8A3E-14FCA356A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7" name="Group 26">
            <a:extLst>
              <a:ext uri="{FF2B5EF4-FFF2-40B4-BE49-F238E27FC236}">
                <a16:creationId xmlns:a16="http://schemas.microsoft.com/office/drawing/2014/main" id="{42BF3EAF-F533-4F2E-B9A1-3698984B4C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178" y="4632150"/>
            <a:ext cx="1425768" cy="1456341"/>
            <a:chOff x="-218178" y="4632150"/>
            <a:chExt cx="1425768" cy="1456341"/>
          </a:xfrm>
        </p:grpSpPr>
        <p:sp>
          <p:nvSpPr>
            <p:cNvPr id="28" name="Freeform 5">
              <a:extLst>
                <a:ext uri="{FF2B5EF4-FFF2-40B4-BE49-F238E27FC236}">
                  <a16:creationId xmlns:a16="http://schemas.microsoft.com/office/drawing/2014/main" id="{E9CACF71-B9F6-40BE-821A-9603496984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221903" y="4888635"/>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accent1">
                  <a:lumMod val="60000"/>
                  <a:lumOff val="40000"/>
                  <a:alpha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Shape 28">
              <a:extLst>
                <a:ext uri="{FF2B5EF4-FFF2-40B4-BE49-F238E27FC236}">
                  <a16:creationId xmlns:a16="http://schemas.microsoft.com/office/drawing/2014/main" id="{CEEC4D9F-6201-4AFC-B320-7BBFC0DF6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37419" y="4736389"/>
              <a:ext cx="611884" cy="973401"/>
            </a:xfrm>
            <a:custGeom>
              <a:avLst/>
              <a:gdLst>
                <a:gd name="connsiteX0" fmla="*/ 0 w 611884"/>
                <a:gd name="connsiteY0" fmla="*/ 0 h 973401"/>
                <a:gd name="connsiteX1" fmla="*/ 611884 w 611884"/>
                <a:gd name="connsiteY1" fmla="*/ 365751 h 973401"/>
                <a:gd name="connsiteX2" fmla="*/ 611884 w 611884"/>
                <a:gd name="connsiteY2" fmla="*/ 973401 h 973401"/>
                <a:gd name="connsiteX3" fmla="*/ 0 w 611884"/>
                <a:gd name="connsiteY3" fmla="*/ 620129 h 973401"/>
              </a:gdLst>
              <a:ahLst/>
              <a:cxnLst>
                <a:cxn ang="0">
                  <a:pos x="connsiteX0" y="connsiteY0"/>
                </a:cxn>
                <a:cxn ang="0">
                  <a:pos x="connsiteX1" y="connsiteY1"/>
                </a:cxn>
                <a:cxn ang="0">
                  <a:pos x="connsiteX2" y="connsiteY2"/>
                </a:cxn>
                <a:cxn ang="0">
                  <a:pos x="connsiteX3" y="connsiteY3"/>
                </a:cxn>
              </a:cxnLst>
              <a:rect l="l" t="t" r="r" b="b"/>
              <a:pathLst>
                <a:path w="611884" h="973401">
                  <a:moveTo>
                    <a:pt x="0" y="0"/>
                  </a:moveTo>
                  <a:lnTo>
                    <a:pt x="611884" y="365751"/>
                  </a:lnTo>
                  <a:lnTo>
                    <a:pt x="611884" y="973401"/>
                  </a:lnTo>
                  <a:lnTo>
                    <a:pt x="0" y="620129"/>
                  </a:lnTo>
                  <a:close/>
                </a:path>
              </a:pathLst>
            </a:custGeom>
            <a:gradFill flip="none" rotWithShape="1">
              <a:gsLst>
                <a:gs pos="0">
                  <a:schemeClr val="bg2">
                    <a:lumMod val="90000"/>
                    <a:lumOff val="10000"/>
                    <a:alpha val="0"/>
                  </a:schemeClr>
                </a:gs>
                <a:gs pos="100000">
                  <a:schemeClr val="bg2">
                    <a:lumMod val="90000"/>
                    <a:lumOff val="10000"/>
                  </a:schemeClr>
                </a:gs>
              </a:gsLst>
              <a:lin ang="19800000" scaled="0"/>
              <a:tileRect/>
            </a:gradFill>
            <a:ln>
              <a:noFill/>
            </a:ln>
            <a:effectLst>
              <a:innerShdw blurRad="127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6568FF8C-C380-4D90-9090-21123B167A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238872" y="5261883"/>
              <a:ext cx="630288" cy="1022927"/>
            </a:xfrm>
            <a:custGeom>
              <a:avLst/>
              <a:gdLst>
                <a:gd name="connsiteX0" fmla="*/ 0 w 630288"/>
                <a:gd name="connsiteY0" fmla="*/ 365751 h 1022927"/>
                <a:gd name="connsiteX1" fmla="*/ 630288 w 630288"/>
                <a:gd name="connsiteY1" fmla="*/ 0 h 1022927"/>
                <a:gd name="connsiteX2" fmla="*/ 630288 w 630288"/>
                <a:gd name="connsiteY2" fmla="*/ 713099 h 1022927"/>
                <a:gd name="connsiteX3" fmla="*/ 92992 w 630288"/>
                <a:gd name="connsiteY3" fmla="*/ 1022927 h 1022927"/>
                <a:gd name="connsiteX4" fmla="*/ 0 w 630288"/>
                <a:gd name="connsiteY4" fmla="*/ 969238 h 1022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88" h="1022927">
                  <a:moveTo>
                    <a:pt x="0" y="365751"/>
                  </a:moveTo>
                  <a:lnTo>
                    <a:pt x="630288" y="0"/>
                  </a:lnTo>
                  <a:lnTo>
                    <a:pt x="630288" y="713099"/>
                  </a:lnTo>
                  <a:lnTo>
                    <a:pt x="92992" y="1022927"/>
                  </a:lnTo>
                  <a:lnTo>
                    <a:pt x="0" y="969238"/>
                  </a:lnTo>
                  <a:close/>
                </a:path>
              </a:pathLst>
            </a:custGeom>
            <a:gradFill flip="none" rotWithShape="1">
              <a:gsLst>
                <a:gs pos="20000">
                  <a:schemeClr val="bg2">
                    <a:lumMod val="90000"/>
                    <a:lumOff val="10000"/>
                    <a:alpha val="40000"/>
                  </a:schemeClr>
                </a:gs>
                <a:gs pos="100000">
                  <a:schemeClr val="accent1">
                    <a:lumMod val="60000"/>
                    <a:lumOff val="40000"/>
                    <a:alpha val="60000"/>
                  </a:schemeClr>
                </a:gs>
              </a:gsLst>
              <a:lin ang="1800000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 name="Content Placeholder 3">
            <a:extLst>
              <a:ext uri="{FF2B5EF4-FFF2-40B4-BE49-F238E27FC236}">
                <a16:creationId xmlns:a16="http://schemas.microsoft.com/office/drawing/2014/main" id="{4659F6B3-8F80-EE5A-EC59-D91A8857E2F8}"/>
              </a:ext>
            </a:extLst>
          </p:cNvPr>
          <p:cNvSpPr>
            <a:spLocks noGrp="1"/>
          </p:cNvSpPr>
          <p:nvPr>
            <p:ph idx="1"/>
          </p:nvPr>
        </p:nvSpPr>
        <p:spPr>
          <a:xfrm>
            <a:off x="550862" y="1897302"/>
            <a:ext cx="4674279" cy="4561966"/>
          </a:xfrm>
        </p:spPr>
        <p:txBody>
          <a:bodyPr anchor="t">
            <a:noAutofit/>
          </a:bodyPr>
          <a:lstStyle/>
          <a:p>
            <a:r>
              <a:rPr lang="en-US" sz="1700" dirty="0"/>
              <a:t>Preference in terms of number of trips on electric bikes compared to classic bikes over 12 months </a:t>
            </a:r>
          </a:p>
          <a:p>
            <a:r>
              <a:rPr lang="en-US" sz="1700" dirty="0"/>
              <a:t>Casual riders did not show preference for electric bikes on any day of the week or within any ride hour category</a:t>
            </a:r>
          </a:p>
          <a:p>
            <a:r>
              <a:rPr lang="en-US" sz="1700" dirty="0"/>
              <a:t>On </a:t>
            </a:r>
            <a:r>
              <a:rPr lang="en-US" sz="1700" u="sng" dirty="0"/>
              <a:t>Tuesdays</a:t>
            </a:r>
            <a:r>
              <a:rPr lang="en-US" sz="1700" dirty="0"/>
              <a:t> and during the </a:t>
            </a:r>
            <a:r>
              <a:rPr lang="en-US" sz="1700" u="sng" dirty="0"/>
              <a:t>morning commute</a:t>
            </a:r>
            <a:r>
              <a:rPr lang="en-US" sz="1700" dirty="0"/>
              <a:t>, casual rider preference for classic bikes was less pronounced</a:t>
            </a:r>
          </a:p>
          <a:p>
            <a:pPr lvl="1"/>
            <a:r>
              <a:rPr lang="en-US" sz="1700" dirty="0"/>
              <a:t>Only 4,697 more trips on classic bikes on all </a:t>
            </a:r>
            <a:r>
              <a:rPr lang="en-US" sz="1700" u="sng" dirty="0"/>
              <a:t>Tuesdays</a:t>
            </a:r>
            <a:r>
              <a:rPr lang="en-US" sz="1700" dirty="0"/>
              <a:t> in 12 months of trips</a:t>
            </a:r>
          </a:p>
          <a:p>
            <a:pPr lvl="1"/>
            <a:r>
              <a:rPr lang="en-US" sz="1700" dirty="0"/>
              <a:t>Only 9,386 more trips on classic bikes on all </a:t>
            </a:r>
            <a:r>
              <a:rPr lang="en-US" sz="1700" u="sng" dirty="0"/>
              <a:t>morning commutes </a:t>
            </a:r>
            <a:r>
              <a:rPr lang="en-US" sz="1700" dirty="0"/>
              <a:t>in 12 months of trips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19</a:t>
            </a:fld>
            <a:endParaRPr lang="en-US"/>
          </a:p>
        </p:txBody>
      </p:sp>
      <p:grpSp>
        <p:nvGrpSpPr>
          <p:cNvPr id="3" name="Group 2">
            <a:extLst>
              <a:ext uri="{FF2B5EF4-FFF2-40B4-BE49-F238E27FC236}">
                <a16:creationId xmlns:a16="http://schemas.microsoft.com/office/drawing/2014/main" id="{B4D4F271-EAF7-D9B6-2F14-F1D025DA6E23}"/>
              </a:ext>
            </a:extLst>
          </p:cNvPr>
          <p:cNvGrpSpPr/>
          <p:nvPr/>
        </p:nvGrpSpPr>
        <p:grpSpPr>
          <a:xfrm>
            <a:off x="5776003" y="226271"/>
            <a:ext cx="5392741" cy="6473675"/>
            <a:chOff x="5776003" y="226271"/>
            <a:chExt cx="5392741" cy="6473675"/>
          </a:xfrm>
        </p:grpSpPr>
        <p:pic>
          <p:nvPicPr>
            <p:cNvPr id="7" name="Picture 6">
              <a:extLst>
                <a:ext uri="{FF2B5EF4-FFF2-40B4-BE49-F238E27FC236}">
                  <a16:creationId xmlns:a16="http://schemas.microsoft.com/office/drawing/2014/main" id="{769248BF-C584-0DD2-4A20-7C3AB6CF02BA}"/>
                </a:ext>
              </a:extLst>
            </p:cNvPr>
            <p:cNvPicPr>
              <a:picLocks noChangeAspect="1"/>
            </p:cNvPicPr>
            <p:nvPr/>
          </p:nvPicPr>
          <p:blipFill>
            <a:blip r:embed="rId2"/>
            <a:stretch>
              <a:fillRect/>
            </a:stretch>
          </p:blipFill>
          <p:spPr>
            <a:xfrm>
              <a:off x="5776003" y="226271"/>
              <a:ext cx="5385424" cy="3236984"/>
            </a:xfrm>
            <a:prstGeom prst="rect">
              <a:avLst/>
            </a:prstGeom>
            <a:ln w="57150">
              <a:solidFill>
                <a:schemeClr val="accent6">
                  <a:lumMod val="60000"/>
                  <a:lumOff val="40000"/>
                </a:schemeClr>
              </a:solidFill>
            </a:ln>
          </p:spPr>
        </p:pic>
        <p:pic>
          <p:nvPicPr>
            <p:cNvPr id="8" name="Picture 7">
              <a:extLst>
                <a:ext uri="{FF2B5EF4-FFF2-40B4-BE49-F238E27FC236}">
                  <a16:creationId xmlns:a16="http://schemas.microsoft.com/office/drawing/2014/main" id="{ABCE6BFF-1196-8637-1AD5-3F7D47982F48}"/>
                </a:ext>
              </a:extLst>
            </p:cNvPr>
            <p:cNvPicPr>
              <a:picLocks noChangeAspect="1"/>
            </p:cNvPicPr>
            <p:nvPr/>
          </p:nvPicPr>
          <p:blipFill>
            <a:blip r:embed="rId3"/>
            <a:stretch>
              <a:fillRect/>
            </a:stretch>
          </p:blipFill>
          <p:spPr>
            <a:xfrm>
              <a:off x="5783319" y="3462961"/>
              <a:ext cx="5385425" cy="3236985"/>
            </a:xfrm>
            <a:prstGeom prst="rect">
              <a:avLst/>
            </a:prstGeom>
            <a:ln w="57150">
              <a:solidFill>
                <a:schemeClr val="accent6">
                  <a:lumMod val="60000"/>
                  <a:lumOff val="40000"/>
                </a:schemeClr>
              </a:solidFill>
            </a:ln>
          </p:spPr>
        </p:pic>
      </p:grpSp>
    </p:spTree>
    <p:extLst>
      <p:ext uri="{BB962C8B-B14F-4D97-AF65-F5344CB8AC3E}">
        <p14:creationId xmlns:p14="http://schemas.microsoft.com/office/powerpoint/2010/main" val="1158312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6"/>
            <a:ext cx="3565524" cy="778782"/>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4" y="1377652"/>
            <a:ext cx="3565525" cy="5283448"/>
          </a:xfrm>
        </p:spPr>
        <p:txBody>
          <a:bodyPr/>
          <a:lstStyle/>
          <a:p>
            <a:r>
              <a:rPr lang="en-US" dirty="0"/>
              <a:t>Case Study Scenario</a:t>
            </a:r>
          </a:p>
          <a:p>
            <a:r>
              <a:rPr lang="en-US" dirty="0"/>
              <a:t>About the Data</a:t>
            </a:r>
          </a:p>
          <a:p>
            <a:r>
              <a:rPr lang="en-US" dirty="0"/>
              <a:t>Summary of data analysis</a:t>
            </a:r>
          </a:p>
          <a:p>
            <a:r>
              <a:rPr lang="en-US" dirty="0"/>
              <a:t>	Bike Choice</a:t>
            </a:r>
          </a:p>
          <a:p>
            <a:r>
              <a:rPr lang="en-US" dirty="0"/>
              <a:t>	Trip Timing</a:t>
            </a:r>
          </a:p>
          <a:p>
            <a:r>
              <a:rPr lang="en-US" dirty="0"/>
              <a:t>	Trip Length</a:t>
            </a:r>
          </a:p>
          <a:p>
            <a:r>
              <a:rPr lang="en-US" dirty="0"/>
              <a:t>	Trip Location</a:t>
            </a:r>
          </a:p>
          <a:p>
            <a:r>
              <a:rPr lang="en-US" dirty="0"/>
              <a:t>Conclusions and Recommendations</a:t>
            </a:r>
          </a:p>
          <a:p>
            <a:r>
              <a:rPr lang="en-US" dirty="0"/>
              <a:t>Appendix</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4" y="549275"/>
            <a:ext cx="3565524" cy="1997855"/>
          </a:xfrm>
        </p:spPr>
        <p:txBody>
          <a:bodyPr wrap="square" anchor="b">
            <a:normAutofit/>
          </a:bodyPr>
          <a:lstStyle/>
          <a:p>
            <a:r>
              <a:rPr lang="en-US" sz="3700"/>
              <a:t>Bike Choice: Casual riders and electric bikes</a:t>
            </a:r>
          </a:p>
        </p:txBody>
      </p:sp>
      <p:grpSp>
        <p:nvGrpSpPr>
          <p:cNvPr id="23" name="Group 22">
            <a:extLst>
              <a:ext uri="{FF2B5EF4-FFF2-40B4-BE49-F238E27FC236}">
                <a16:creationId xmlns:a16="http://schemas.microsoft.com/office/drawing/2014/main" id="{11BC3F1D-FF1B-45CA-A643-B81A31647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40643" y="985659"/>
            <a:ext cx="667802" cy="631474"/>
            <a:chOff x="10478914" y="1506691"/>
            <a:chExt cx="667802" cy="631474"/>
          </a:xfrm>
        </p:grpSpPr>
        <p:sp>
          <p:nvSpPr>
            <p:cNvPr id="24" name="Freeform: Shape 23">
              <a:extLst>
                <a:ext uri="{FF2B5EF4-FFF2-40B4-BE49-F238E27FC236}">
                  <a16:creationId xmlns:a16="http://schemas.microsoft.com/office/drawing/2014/main" id="{9A5DC9BB-9887-4746-87E9-FCDA9816AD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8CA8BDF8-9D06-45C3-8A3E-14FCA356A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7" name="Group 26">
            <a:extLst>
              <a:ext uri="{FF2B5EF4-FFF2-40B4-BE49-F238E27FC236}">
                <a16:creationId xmlns:a16="http://schemas.microsoft.com/office/drawing/2014/main" id="{42BF3EAF-F533-4F2E-B9A1-3698984B4C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178" y="4632150"/>
            <a:ext cx="1425768" cy="1456341"/>
            <a:chOff x="-218178" y="4632150"/>
            <a:chExt cx="1425768" cy="1456341"/>
          </a:xfrm>
        </p:grpSpPr>
        <p:sp>
          <p:nvSpPr>
            <p:cNvPr id="28" name="Freeform 5">
              <a:extLst>
                <a:ext uri="{FF2B5EF4-FFF2-40B4-BE49-F238E27FC236}">
                  <a16:creationId xmlns:a16="http://schemas.microsoft.com/office/drawing/2014/main" id="{E9CACF71-B9F6-40BE-821A-9603496984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221903" y="4888635"/>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accent1">
                  <a:lumMod val="60000"/>
                  <a:lumOff val="40000"/>
                  <a:alpha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Shape 28">
              <a:extLst>
                <a:ext uri="{FF2B5EF4-FFF2-40B4-BE49-F238E27FC236}">
                  <a16:creationId xmlns:a16="http://schemas.microsoft.com/office/drawing/2014/main" id="{CEEC4D9F-6201-4AFC-B320-7BBFC0DF6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37419" y="4736389"/>
              <a:ext cx="611884" cy="973401"/>
            </a:xfrm>
            <a:custGeom>
              <a:avLst/>
              <a:gdLst>
                <a:gd name="connsiteX0" fmla="*/ 0 w 611884"/>
                <a:gd name="connsiteY0" fmla="*/ 0 h 973401"/>
                <a:gd name="connsiteX1" fmla="*/ 611884 w 611884"/>
                <a:gd name="connsiteY1" fmla="*/ 365751 h 973401"/>
                <a:gd name="connsiteX2" fmla="*/ 611884 w 611884"/>
                <a:gd name="connsiteY2" fmla="*/ 973401 h 973401"/>
                <a:gd name="connsiteX3" fmla="*/ 0 w 611884"/>
                <a:gd name="connsiteY3" fmla="*/ 620129 h 973401"/>
              </a:gdLst>
              <a:ahLst/>
              <a:cxnLst>
                <a:cxn ang="0">
                  <a:pos x="connsiteX0" y="connsiteY0"/>
                </a:cxn>
                <a:cxn ang="0">
                  <a:pos x="connsiteX1" y="connsiteY1"/>
                </a:cxn>
                <a:cxn ang="0">
                  <a:pos x="connsiteX2" y="connsiteY2"/>
                </a:cxn>
                <a:cxn ang="0">
                  <a:pos x="connsiteX3" y="connsiteY3"/>
                </a:cxn>
              </a:cxnLst>
              <a:rect l="l" t="t" r="r" b="b"/>
              <a:pathLst>
                <a:path w="611884" h="973401">
                  <a:moveTo>
                    <a:pt x="0" y="0"/>
                  </a:moveTo>
                  <a:lnTo>
                    <a:pt x="611884" y="365751"/>
                  </a:lnTo>
                  <a:lnTo>
                    <a:pt x="611884" y="973401"/>
                  </a:lnTo>
                  <a:lnTo>
                    <a:pt x="0" y="620129"/>
                  </a:lnTo>
                  <a:close/>
                </a:path>
              </a:pathLst>
            </a:custGeom>
            <a:gradFill flip="none" rotWithShape="1">
              <a:gsLst>
                <a:gs pos="0">
                  <a:schemeClr val="bg2">
                    <a:lumMod val="90000"/>
                    <a:lumOff val="10000"/>
                    <a:alpha val="0"/>
                  </a:schemeClr>
                </a:gs>
                <a:gs pos="100000">
                  <a:schemeClr val="bg2">
                    <a:lumMod val="90000"/>
                    <a:lumOff val="10000"/>
                  </a:schemeClr>
                </a:gs>
              </a:gsLst>
              <a:lin ang="19800000" scaled="0"/>
              <a:tileRect/>
            </a:gradFill>
            <a:ln>
              <a:noFill/>
            </a:ln>
            <a:effectLst>
              <a:innerShdw blurRad="127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6568FF8C-C380-4D90-9090-21123B167A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238872" y="5261883"/>
              <a:ext cx="630288" cy="1022927"/>
            </a:xfrm>
            <a:custGeom>
              <a:avLst/>
              <a:gdLst>
                <a:gd name="connsiteX0" fmla="*/ 0 w 630288"/>
                <a:gd name="connsiteY0" fmla="*/ 365751 h 1022927"/>
                <a:gd name="connsiteX1" fmla="*/ 630288 w 630288"/>
                <a:gd name="connsiteY1" fmla="*/ 0 h 1022927"/>
                <a:gd name="connsiteX2" fmla="*/ 630288 w 630288"/>
                <a:gd name="connsiteY2" fmla="*/ 713099 h 1022927"/>
                <a:gd name="connsiteX3" fmla="*/ 92992 w 630288"/>
                <a:gd name="connsiteY3" fmla="*/ 1022927 h 1022927"/>
                <a:gd name="connsiteX4" fmla="*/ 0 w 630288"/>
                <a:gd name="connsiteY4" fmla="*/ 969238 h 1022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88" h="1022927">
                  <a:moveTo>
                    <a:pt x="0" y="365751"/>
                  </a:moveTo>
                  <a:lnTo>
                    <a:pt x="630288" y="0"/>
                  </a:lnTo>
                  <a:lnTo>
                    <a:pt x="630288" y="713099"/>
                  </a:lnTo>
                  <a:lnTo>
                    <a:pt x="92992" y="1022927"/>
                  </a:lnTo>
                  <a:lnTo>
                    <a:pt x="0" y="969238"/>
                  </a:lnTo>
                  <a:close/>
                </a:path>
              </a:pathLst>
            </a:custGeom>
            <a:gradFill flip="none" rotWithShape="1">
              <a:gsLst>
                <a:gs pos="20000">
                  <a:schemeClr val="bg2">
                    <a:lumMod val="90000"/>
                    <a:lumOff val="10000"/>
                    <a:alpha val="40000"/>
                  </a:schemeClr>
                </a:gs>
                <a:gs pos="100000">
                  <a:schemeClr val="accent1">
                    <a:lumMod val="60000"/>
                    <a:lumOff val="40000"/>
                    <a:alpha val="60000"/>
                  </a:schemeClr>
                </a:gs>
              </a:gsLst>
              <a:lin ang="1800000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 name="Content Placeholder 3">
            <a:extLst>
              <a:ext uri="{FF2B5EF4-FFF2-40B4-BE49-F238E27FC236}">
                <a16:creationId xmlns:a16="http://schemas.microsoft.com/office/drawing/2014/main" id="{4659F6B3-8F80-EE5A-EC59-D91A8857E2F8}"/>
              </a:ext>
            </a:extLst>
          </p:cNvPr>
          <p:cNvSpPr>
            <a:spLocks noGrp="1"/>
          </p:cNvSpPr>
          <p:nvPr>
            <p:ph idx="1"/>
          </p:nvPr>
        </p:nvSpPr>
        <p:spPr>
          <a:xfrm>
            <a:off x="550863" y="2677306"/>
            <a:ext cx="3565525" cy="3415519"/>
          </a:xfrm>
        </p:spPr>
        <p:txBody>
          <a:bodyPr anchor="t">
            <a:normAutofit lnSpcReduction="10000"/>
          </a:bodyPr>
          <a:lstStyle/>
          <a:p>
            <a:r>
              <a:rPr lang="en-US" sz="1800" dirty="0"/>
              <a:t>Casual riders did prefer electric bikes over classic bikes in </a:t>
            </a:r>
            <a:r>
              <a:rPr lang="en-US" sz="1800" u="sng" dirty="0"/>
              <a:t>January through April </a:t>
            </a:r>
            <a:r>
              <a:rPr lang="en-US" sz="1800" dirty="0"/>
              <a:t>and </a:t>
            </a:r>
            <a:r>
              <a:rPr lang="en-US" sz="1800" u="sng" dirty="0"/>
              <a:t>October through December</a:t>
            </a:r>
          </a:p>
          <a:p>
            <a:r>
              <a:rPr lang="en-US" sz="1800" u="sng" dirty="0"/>
              <a:t>November</a:t>
            </a:r>
            <a:r>
              <a:rPr lang="en-US" sz="1800" dirty="0"/>
              <a:t> electric bike trips account for 2.8% of all casual rider trips (46,598 trips)</a:t>
            </a:r>
          </a:p>
          <a:p>
            <a:r>
              <a:rPr lang="en-US" sz="1800" u="sng" dirty="0"/>
              <a:t>December</a:t>
            </a:r>
            <a:r>
              <a:rPr lang="en-US" sz="1800" dirty="0"/>
              <a:t> electric bike trips account for 1.9% of all casual rider trips (31,411 trips)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pic>
        <p:nvPicPr>
          <p:cNvPr id="3" name="Picture 2">
            <a:extLst>
              <a:ext uri="{FF2B5EF4-FFF2-40B4-BE49-F238E27FC236}">
                <a16:creationId xmlns:a16="http://schemas.microsoft.com/office/drawing/2014/main" id="{4F774B6B-E501-B201-C83E-F2196567D50E}"/>
              </a:ext>
            </a:extLst>
          </p:cNvPr>
          <p:cNvPicPr>
            <a:picLocks noChangeAspect="1"/>
          </p:cNvPicPr>
          <p:nvPr/>
        </p:nvPicPr>
        <p:blipFill>
          <a:blip r:embed="rId2"/>
          <a:stretch>
            <a:fillRect/>
          </a:stretch>
        </p:blipFill>
        <p:spPr>
          <a:xfrm>
            <a:off x="4373440" y="1218632"/>
            <a:ext cx="7354852" cy="4420736"/>
          </a:xfrm>
          <a:prstGeom prst="rect">
            <a:avLst/>
          </a:prstGeom>
        </p:spPr>
      </p:pic>
      <p:cxnSp>
        <p:nvCxnSpPr>
          <p:cNvPr id="11" name="Straight Arrow Connector 10">
            <a:extLst>
              <a:ext uri="{FF2B5EF4-FFF2-40B4-BE49-F238E27FC236}">
                <a16:creationId xmlns:a16="http://schemas.microsoft.com/office/drawing/2014/main" id="{B57F404A-5E18-DE2D-608D-B2FF4CEC2F8A}"/>
              </a:ext>
            </a:extLst>
          </p:cNvPr>
          <p:cNvCxnSpPr>
            <a:stCxn id="4" idx="3"/>
          </p:cNvCxnSpPr>
          <p:nvPr/>
        </p:nvCxnSpPr>
        <p:spPr>
          <a:xfrm flipV="1">
            <a:off x="4116388" y="3322320"/>
            <a:ext cx="6500812" cy="106274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D5DD079-0873-A6BC-1740-BDD91775A738}"/>
              </a:ext>
            </a:extLst>
          </p:cNvPr>
          <p:cNvCxnSpPr>
            <a:cxnSpLocks/>
          </p:cNvCxnSpPr>
          <p:nvPr/>
        </p:nvCxnSpPr>
        <p:spPr>
          <a:xfrm flipV="1">
            <a:off x="4116388" y="3322320"/>
            <a:ext cx="7059612" cy="211328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7CB8E31-889F-27DF-4FFC-A40F310C373B}"/>
              </a:ext>
            </a:extLst>
          </p:cNvPr>
          <p:cNvSpPr/>
          <p:nvPr/>
        </p:nvSpPr>
        <p:spPr>
          <a:xfrm>
            <a:off x="406400" y="3822292"/>
            <a:ext cx="3709988" cy="10479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61D5B1-F85C-9B6B-3D60-F95920FD5D6D}"/>
              </a:ext>
            </a:extLst>
          </p:cNvPr>
          <p:cNvSpPr/>
          <p:nvPr/>
        </p:nvSpPr>
        <p:spPr>
          <a:xfrm>
            <a:off x="406400" y="4961438"/>
            <a:ext cx="3709988" cy="10479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965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Trip Timing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3939857" cy="2351087"/>
          </a:xfrm>
        </p:spPr>
        <p:txBody>
          <a:bodyPr/>
          <a:lstStyle/>
          <a:p>
            <a:r>
              <a:rPr lang="en-US" dirty="0"/>
              <a:t>Comparison of casual rider and member trip start times</a:t>
            </a:r>
          </a:p>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a:p>
        </p:txBody>
      </p:sp>
      <p:pic>
        <p:nvPicPr>
          <p:cNvPr id="6" name="Picture Placeholder 5" descr="Cycling outline">
            <a:extLst>
              <a:ext uri="{FF2B5EF4-FFF2-40B4-BE49-F238E27FC236}">
                <a16:creationId xmlns:a16="http://schemas.microsoft.com/office/drawing/2014/main" id="{2F9BF257-939C-B1D9-29EB-243F7E54705A}"/>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a:stretch>
            <a:fillRect/>
          </a:stretch>
        </p:blipFill>
        <p:spPr/>
      </p:pic>
    </p:spTree>
    <p:extLst>
      <p:ext uri="{BB962C8B-B14F-4D97-AF65-F5344CB8AC3E}">
        <p14:creationId xmlns:p14="http://schemas.microsoft.com/office/powerpoint/2010/main" val="3047328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388417" cy="2986234"/>
          </a:xfrm>
        </p:spPr>
        <p:txBody>
          <a:bodyPr vert="horz" wrap="square" lIns="0" tIns="0" rIns="0" bIns="0" rtlCol="0" anchor="b" anchorCtr="0">
            <a:normAutofit/>
          </a:bodyPr>
          <a:lstStyle/>
          <a:p>
            <a:pPr>
              <a:lnSpc>
                <a:spcPct val="100000"/>
              </a:lnSpc>
            </a:pPr>
            <a:r>
              <a:rPr lang="en-US" dirty="0"/>
              <a:t>Trip Timing: </a:t>
            </a:r>
            <a:br>
              <a:rPr lang="en-US" dirty="0"/>
            </a:br>
            <a:r>
              <a:rPr lang="en-US" dirty="0"/>
              <a:t>Start Time</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788977" cy="2265216"/>
          </a:xfrm>
        </p:spPr>
        <p:txBody>
          <a:bodyPr vert="horz" wrap="square" lIns="0" tIns="0" rIns="0" bIns="0" rtlCol="0">
            <a:normAutofit/>
          </a:bodyPr>
          <a:lstStyle/>
          <a:p>
            <a:r>
              <a:rPr lang="en-US" dirty="0"/>
              <a:t>Comparison of trip number by trip start date and time between casual riders and members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22</a:t>
            </a:fld>
            <a:endParaRPr lang="en-US"/>
          </a:p>
        </p:txBody>
      </p:sp>
    </p:spTree>
    <p:extLst>
      <p:ext uri="{BB962C8B-B14F-4D97-AF65-F5344CB8AC3E}">
        <p14:creationId xmlns:p14="http://schemas.microsoft.com/office/powerpoint/2010/main" val="1983510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dirty="0"/>
              <a:t>Trip Timing: Start Time by Month</a:t>
            </a:r>
          </a:p>
        </p:txBody>
      </p:sp>
      <p:grpSp>
        <p:nvGrpSpPr>
          <p:cNvPr id="20" name="Group 19">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1"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 name="Oval 24">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3565525"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2000" dirty="0">
                <a:solidFill>
                  <a:schemeClr val="tx1">
                    <a:alpha val="60000"/>
                  </a:schemeClr>
                </a:solidFill>
              </a:rPr>
              <a:t>Both casual riders and members took most trips during summer months</a:t>
            </a:r>
          </a:p>
          <a:p>
            <a:pPr indent="-228600">
              <a:lnSpc>
                <a:spcPct val="110000"/>
              </a:lnSpc>
              <a:spcAft>
                <a:spcPts val="800"/>
              </a:spcAft>
              <a:buFont typeface="Arial" panose="020B0604020202020204" pitchFamily="34" charset="0"/>
              <a:buChar char="•"/>
            </a:pPr>
            <a:r>
              <a:rPr lang="en-US" sz="2000" dirty="0">
                <a:solidFill>
                  <a:schemeClr val="tx1">
                    <a:alpha val="60000"/>
                  </a:schemeClr>
                </a:solidFill>
              </a:rPr>
              <a:t>Comparatively </a:t>
            </a:r>
            <a:r>
              <a:rPr lang="en-US" sz="2000" u="sng" dirty="0">
                <a:solidFill>
                  <a:schemeClr val="tx1">
                    <a:alpha val="60000"/>
                  </a:schemeClr>
                </a:solidFill>
              </a:rPr>
              <a:t>fewer casual riders </a:t>
            </a:r>
            <a:r>
              <a:rPr lang="en-US" sz="2000" dirty="0">
                <a:solidFill>
                  <a:schemeClr val="tx1">
                    <a:alpha val="60000"/>
                  </a:schemeClr>
                </a:solidFill>
              </a:rPr>
              <a:t>took trips during the </a:t>
            </a:r>
            <a:r>
              <a:rPr lang="en-US" sz="2000" u="sng" dirty="0">
                <a:solidFill>
                  <a:schemeClr val="tx1">
                    <a:alpha val="60000"/>
                  </a:schemeClr>
                </a:solidFill>
              </a:rPr>
              <a:t>winter months </a:t>
            </a:r>
          </a:p>
          <a:p>
            <a:pPr indent="-228600">
              <a:lnSpc>
                <a:spcPct val="110000"/>
              </a:lnSpc>
              <a:spcAft>
                <a:spcPts val="800"/>
              </a:spcAft>
              <a:buFont typeface="Arial" panose="020B0604020202020204" pitchFamily="34" charset="0"/>
              <a:buChar char="•"/>
            </a:pPr>
            <a:r>
              <a:rPr lang="en-US" sz="2000" u="sng" dirty="0">
                <a:solidFill>
                  <a:schemeClr val="tx1">
                    <a:alpha val="60000"/>
                  </a:schemeClr>
                </a:solidFill>
              </a:rPr>
              <a:t>Casual riders took 14,920 more trips </a:t>
            </a:r>
            <a:r>
              <a:rPr lang="en-US" sz="2000" dirty="0">
                <a:solidFill>
                  <a:schemeClr val="tx1">
                    <a:alpha val="60000"/>
                  </a:schemeClr>
                </a:solidFill>
              </a:rPr>
              <a:t>than members in </a:t>
            </a:r>
            <a:r>
              <a:rPr lang="en-US" sz="2000" u="sng" dirty="0">
                <a:solidFill>
                  <a:schemeClr val="tx1">
                    <a:alpha val="60000"/>
                  </a:schemeClr>
                </a:solidFill>
              </a:rPr>
              <a:t>July </a:t>
            </a:r>
          </a:p>
          <a:p>
            <a:pPr lvl="1" indent="-228600">
              <a:lnSpc>
                <a:spcPct val="110000"/>
              </a:lnSpc>
              <a:spcAft>
                <a:spcPts val="800"/>
              </a:spcAft>
              <a:buFont typeface="Arial" panose="020B0604020202020204" pitchFamily="34" charset="0"/>
              <a:buChar char="•"/>
            </a:pPr>
            <a:r>
              <a:rPr lang="en-US" sz="2000" dirty="0">
                <a:solidFill>
                  <a:schemeClr val="tx1">
                    <a:alpha val="60000"/>
                  </a:schemeClr>
                </a:solidFill>
              </a:rPr>
              <a:t>(17% of all casual trips)</a:t>
            </a:r>
            <a:endParaRPr lang="en-US" sz="2000" u="sng" dirty="0">
              <a:solidFill>
                <a:schemeClr val="tx1">
                  <a:alpha val="60000"/>
                </a:schemeClr>
              </a:solidFill>
            </a:endParaRPr>
          </a:p>
        </p:txBody>
      </p:sp>
      <p:pic>
        <p:nvPicPr>
          <p:cNvPr id="12" name="Content Placeholder 11" descr="Chart, bar chart&#10;&#10;Description automatically generated">
            <a:extLst>
              <a:ext uri="{FF2B5EF4-FFF2-40B4-BE49-F238E27FC236}">
                <a16:creationId xmlns:a16="http://schemas.microsoft.com/office/drawing/2014/main" id="{A95854F2-D94F-CC23-EDDA-45E5A5AAA4EF}"/>
              </a:ext>
            </a:extLst>
          </p:cNvPr>
          <p:cNvPicPr>
            <a:picLocks noGrp="1" noChangeAspect="1"/>
          </p:cNvPicPr>
          <p:nvPr>
            <p:ph idx="1"/>
          </p:nvPr>
        </p:nvPicPr>
        <p:blipFill>
          <a:blip r:embed="rId2"/>
          <a:stretch>
            <a:fillRect/>
          </a:stretch>
        </p:blipFill>
        <p:spPr>
          <a:xfrm>
            <a:off x="4290896" y="1548202"/>
            <a:ext cx="7470239" cy="4063898"/>
          </a:xfrm>
          <a:custGeom>
            <a:avLst/>
            <a:gdLst/>
            <a:ahLst/>
            <a:cxnLst/>
            <a:rect l="l" t="t" r="r" b="b"/>
            <a:pathLst>
              <a:path w="7090237" h="5759451">
                <a:moveTo>
                  <a:pt x="0" y="0"/>
                </a:moveTo>
                <a:lnTo>
                  <a:pt x="7090237" y="0"/>
                </a:lnTo>
                <a:lnTo>
                  <a:pt x="7090237" y="5759451"/>
                </a:lnTo>
                <a:lnTo>
                  <a:pt x="0" y="5759451"/>
                </a:lnTo>
                <a:close/>
              </a:path>
            </a:pathLst>
          </a:custGeom>
        </p:spPr>
      </p:pic>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23</a:t>
            </a:fld>
            <a:endParaRPr lang="en-US">
              <a:solidFill>
                <a:schemeClr val="tx1">
                  <a:alpha val="80000"/>
                </a:schemeClr>
              </a:solidFill>
            </a:endParaRPr>
          </a:p>
        </p:txBody>
      </p:sp>
      <p:sp>
        <p:nvSpPr>
          <p:cNvPr id="14" name="Rectangle 13">
            <a:extLst>
              <a:ext uri="{FF2B5EF4-FFF2-40B4-BE49-F238E27FC236}">
                <a16:creationId xmlns:a16="http://schemas.microsoft.com/office/drawing/2014/main" id="{B1A6D195-806D-8762-03BB-7C4DF1D3B90B}"/>
              </a:ext>
            </a:extLst>
          </p:cNvPr>
          <p:cNvSpPr/>
          <p:nvPr/>
        </p:nvSpPr>
        <p:spPr>
          <a:xfrm>
            <a:off x="430864" y="4876799"/>
            <a:ext cx="3685523" cy="1216025"/>
          </a:xfrm>
          <a:prstGeom prst="rect">
            <a:avLst/>
          </a:prstGeom>
          <a:noFill/>
          <a:ln w="19050">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DDAE0CF1-F01C-8A0B-66AF-BC5C01F9687B}"/>
              </a:ext>
            </a:extLst>
          </p:cNvPr>
          <p:cNvSpPr/>
          <p:nvPr/>
        </p:nvSpPr>
        <p:spPr>
          <a:xfrm rot="1584137">
            <a:off x="7958167" y="791938"/>
            <a:ext cx="528320" cy="1115182"/>
          </a:xfrm>
          <a:prstGeom prst="downArrow">
            <a:avLst/>
          </a:prstGeom>
          <a:solidFill>
            <a:srgbClr val="FF9966"/>
          </a:solidFill>
          <a:ln w="19050">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491876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4" y="549275"/>
            <a:ext cx="3565524" cy="1997855"/>
          </a:xfrm>
        </p:spPr>
        <p:txBody>
          <a:bodyPr vert="horz" wrap="square" lIns="0" tIns="0" rIns="0" bIns="0" rtlCol="0" anchor="b" anchorCtr="0">
            <a:normAutofit fontScale="90000"/>
          </a:bodyPr>
          <a:lstStyle/>
          <a:p>
            <a:r>
              <a:rPr lang="en-US" dirty="0"/>
              <a:t>Trip Timing: Start Time by Day of Week</a:t>
            </a:r>
          </a:p>
        </p:txBody>
      </p:sp>
      <p:grpSp>
        <p:nvGrpSpPr>
          <p:cNvPr id="20" name="Group 19">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1"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 name="Oval 24">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3565525"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u="sng"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24</a:t>
            </a:fld>
            <a:endParaRPr lang="en-US">
              <a:solidFill>
                <a:schemeClr val="tx1">
                  <a:alpha val="80000"/>
                </a:schemeClr>
              </a:solidFill>
            </a:endParaRPr>
          </a:p>
        </p:txBody>
      </p:sp>
      <p:sp>
        <p:nvSpPr>
          <p:cNvPr id="14" name="Rectangle 13">
            <a:extLst>
              <a:ext uri="{FF2B5EF4-FFF2-40B4-BE49-F238E27FC236}">
                <a16:creationId xmlns:a16="http://schemas.microsoft.com/office/drawing/2014/main" id="{B1A6D195-806D-8762-03BB-7C4DF1D3B90B}"/>
              </a:ext>
            </a:extLst>
          </p:cNvPr>
          <p:cNvSpPr/>
          <p:nvPr/>
        </p:nvSpPr>
        <p:spPr>
          <a:xfrm>
            <a:off x="9278787" y="336995"/>
            <a:ext cx="1866313" cy="1216025"/>
          </a:xfrm>
          <a:prstGeom prst="rect">
            <a:avLst/>
          </a:prstGeom>
          <a:noFill/>
          <a:ln w="19050">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D143EB5D-1347-1B44-5DED-659D705FFEC9}"/>
              </a:ext>
            </a:extLst>
          </p:cNvPr>
          <p:cNvPicPr>
            <a:picLocks noChangeAspect="1"/>
          </p:cNvPicPr>
          <p:nvPr/>
        </p:nvPicPr>
        <p:blipFill>
          <a:blip r:embed="rId2"/>
          <a:stretch>
            <a:fillRect/>
          </a:stretch>
        </p:blipFill>
        <p:spPr>
          <a:xfrm>
            <a:off x="4376741" y="2082522"/>
            <a:ext cx="7397746" cy="3698873"/>
          </a:xfrm>
          <a:prstGeom prst="rect">
            <a:avLst/>
          </a:prstGeom>
        </p:spPr>
      </p:pic>
      <p:sp>
        <p:nvSpPr>
          <p:cNvPr id="9" name="Right Brace 8">
            <a:extLst>
              <a:ext uri="{FF2B5EF4-FFF2-40B4-BE49-F238E27FC236}">
                <a16:creationId xmlns:a16="http://schemas.microsoft.com/office/drawing/2014/main" id="{5F1FB702-00D1-179D-DE71-0F2C58328630}"/>
              </a:ext>
            </a:extLst>
          </p:cNvPr>
          <p:cNvSpPr/>
          <p:nvPr/>
        </p:nvSpPr>
        <p:spPr>
          <a:xfrm rot="5400000">
            <a:off x="9432719" y="5246687"/>
            <a:ext cx="553896" cy="1692274"/>
          </a:xfrm>
          <a:prstGeom prst="rightBrace">
            <a:avLst>
              <a:gd name="adj1" fmla="val 48687"/>
              <a:gd name="adj2" fmla="val 48901"/>
            </a:avLst>
          </a:prstGeom>
          <a:noFill/>
          <a:ln w="28575">
            <a:solidFill>
              <a:srgbClr val="FF99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E0E96E3-A0C0-34C3-DC8F-53196B6AC24B}"/>
              </a:ext>
            </a:extLst>
          </p:cNvPr>
          <p:cNvSpPr txBox="1"/>
          <p:nvPr/>
        </p:nvSpPr>
        <p:spPr>
          <a:xfrm>
            <a:off x="417512" y="2988238"/>
            <a:ext cx="3401813" cy="2643929"/>
          </a:xfrm>
          <a:prstGeom prst="rect">
            <a:avLst/>
          </a:prstGeom>
          <a:noFill/>
        </p:spPr>
        <p:txBody>
          <a:bodyPr wrap="square" rtlCol="0">
            <a:spAutoFit/>
          </a:bodyPr>
          <a:lstStyle/>
          <a:p>
            <a:pPr indent="-228600">
              <a:lnSpc>
                <a:spcPct val="110000"/>
              </a:lnSpc>
              <a:spcAft>
                <a:spcPts val="800"/>
              </a:spcAft>
              <a:buFont typeface="Arial" panose="020B0604020202020204" pitchFamily="34" charset="0"/>
              <a:buChar char="•"/>
            </a:pPr>
            <a:r>
              <a:rPr lang="en-US" sz="2000" dirty="0">
                <a:solidFill>
                  <a:schemeClr val="tx1">
                    <a:lumMod val="65000"/>
                  </a:schemeClr>
                </a:solidFill>
              </a:rPr>
              <a:t>Members took less trips as the week progressed</a:t>
            </a:r>
          </a:p>
          <a:p>
            <a:pPr indent="-228600">
              <a:lnSpc>
                <a:spcPct val="110000"/>
              </a:lnSpc>
              <a:spcAft>
                <a:spcPts val="800"/>
              </a:spcAft>
              <a:buFont typeface="Arial" panose="020B0604020202020204" pitchFamily="34" charset="0"/>
              <a:buChar char="•"/>
            </a:pPr>
            <a:r>
              <a:rPr lang="en-US" sz="2000" dirty="0">
                <a:solidFill>
                  <a:schemeClr val="tx1">
                    <a:lumMod val="65000"/>
                  </a:schemeClr>
                </a:solidFill>
              </a:rPr>
              <a:t>Casual riders took </a:t>
            </a:r>
            <a:r>
              <a:rPr lang="en-US" sz="2000" u="sng" dirty="0">
                <a:solidFill>
                  <a:schemeClr val="tx1">
                    <a:lumMod val="65000"/>
                  </a:schemeClr>
                </a:solidFill>
              </a:rPr>
              <a:t>more trips as the week progressed</a:t>
            </a:r>
          </a:p>
          <a:p>
            <a:pPr indent="-228600">
              <a:lnSpc>
                <a:spcPct val="110000"/>
              </a:lnSpc>
              <a:spcAft>
                <a:spcPts val="800"/>
              </a:spcAft>
              <a:buFont typeface="Arial" panose="020B0604020202020204" pitchFamily="34" charset="0"/>
              <a:buChar char="•"/>
            </a:pPr>
            <a:r>
              <a:rPr lang="en-US" sz="2000" dirty="0">
                <a:solidFill>
                  <a:schemeClr val="tx1">
                    <a:lumMod val="65000"/>
                  </a:schemeClr>
                </a:solidFill>
              </a:rPr>
              <a:t>Casual riders took </a:t>
            </a:r>
            <a:r>
              <a:rPr lang="en-US" sz="2000" u="sng" dirty="0">
                <a:solidFill>
                  <a:schemeClr val="tx1">
                    <a:lumMod val="65000"/>
                  </a:schemeClr>
                </a:solidFill>
              </a:rPr>
              <a:t>more trips </a:t>
            </a:r>
            <a:r>
              <a:rPr lang="en-US" sz="2000" dirty="0">
                <a:solidFill>
                  <a:schemeClr val="tx1">
                    <a:lumMod val="65000"/>
                  </a:schemeClr>
                </a:solidFill>
              </a:rPr>
              <a:t>than members on the</a:t>
            </a:r>
            <a:r>
              <a:rPr lang="en-US" sz="2000" u="sng" dirty="0">
                <a:solidFill>
                  <a:schemeClr val="tx1">
                    <a:lumMod val="65000"/>
                  </a:schemeClr>
                </a:solidFill>
              </a:rPr>
              <a:t> weekend</a:t>
            </a:r>
          </a:p>
        </p:txBody>
      </p:sp>
      <p:sp>
        <p:nvSpPr>
          <p:cNvPr id="15" name="Rectangle 14">
            <a:extLst>
              <a:ext uri="{FF2B5EF4-FFF2-40B4-BE49-F238E27FC236}">
                <a16:creationId xmlns:a16="http://schemas.microsoft.com/office/drawing/2014/main" id="{7D50E6B4-2314-854F-1F2C-01CCC6212F67}"/>
              </a:ext>
            </a:extLst>
          </p:cNvPr>
          <p:cNvSpPr/>
          <p:nvPr/>
        </p:nvSpPr>
        <p:spPr>
          <a:xfrm>
            <a:off x="6346620" y="359005"/>
            <a:ext cx="1970437" cy="1216025"/>
          </a:xfrm>
          <a:prstGeom prst="rect">
            <a:avLst/>
          </a:prstGeom>
          <a:noFill/>
          <a:ln w="19050">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370CD1F-80D5-E38B-300E-EDD0E02E5940}"/>
              </a:ext>
            </a:extLst>
          </p:cNvPr>
          <p:cNvSpPr txBox="1"/>
          <p:nvPr/>
        </p:nvSpPr>
        <p:spPr>
          <a:xfrm>
            <a:off x="6400222" y="337941"/>
            <a:ext cx="2337378" cy="1200329"/>
          </a:xfrm>
          <a:prstGeom prst="rect">
            <a:avLst/>
          </a:prstGeom>
          <a:noFill/>
        </p:spPr>
        <p:txBody>
          <a:bodyPr wrap="square" rtlCol="0">
            <a:spAutoFit/>
          </a:bodyPr>
          <a:lstStyle/>
          <a:p>
            <a:r>
              <a:rPr lang="en-US" dirty="0"/>
              <a:t>Saturday</a:t>
            </a:r>
          </a:p>
          <a:p>
            <a:r>
              <a:rPr lang="en-US" dirty="0"/>
              <a:t>44,311 more trips</a:t>
            </a:r>
          </a:p>
          <a:p>
            <a:r>
              <a:rPr lang="en-US" dirty="0"/>
              <a:t>20.7% of all casual rider trips</a:t>
            </a:r>
          </a:p>
        </p:txBody>
      </p:sp>
      <p:sp>
        <p:nvSpPr>
          <p:cNvPr id="24" name="TextBox 23">
            <a:extLst>
              <a:ext uri="{FF2B5EF4-FFF2-40B4-BE49-F238E27FC236}">
                <a16:creationId xmlns:a16="http://schemas.microsoft.com/office/drawing/2014/main" id="{0DDC66D5-87A5-BA46-98CC-60435FA56A91}"/>
              </a:ext>
            </a:extLst>
          </p:cNvPr>
          <p:cNvSpPr txBox="1"/>
          <p:nvPr/>
        </p:nvSpPr>
        <p:spPr>
          <a:xfrm>
            <a:off x="9305668" y="305296"/>
            <a:ext cx="1970437" cy="1200329"/>
          </a:xfrm>
          <a:prstGeom prst="rect">
            <a:avLst/>
          </a:prstGeom>
          <a:noFill/>
        </p:spPr>
        <p:txBody>
          <a:bodyPr wrap="square" rtlCol="0">
            <a:spAutoFit/>
          </a:bodyPr>
          <a:lstStyle/>
          <a:p>
            <a:r>
              <a:rPr lang="en-US" dirty="0"/>
              <a:t>Sunday</a:t>
            </a:r>
          </a:p>
          <a:p>
            <a:r>
              <a:rPr lang="en-US" dirty="0"/>
              <a:t>25,628 more trips</a:t>
            </a:r>
          </a:p>
          <a:p>
            <a:r>
              <a:rPr lang="en-US" dirty="0"/>
              <a:t>17.4% of all casual rider trips</a:t>
            </a:r>
          </a:p>
        </p:txBody>
      </p:sp>
      <p:cxnSp>
        <p:nvCxnSpPr>
          <p:cNvPr id="27" name="Straight Connector 26">
            <a:extLst>
              <a:ext uri="{FF2B5EF4-FFF2-40B4-BE49-F238E27FC236}">
                <a16:creationId xmlns:a16="http://schemas.microsoft.com/office/drawing/2014/main" id="{42263A0C-83A5-9CDA-349E-A3F1AD5D97F4}"/>
              </a:ext>
            </a:extLst>
          </p:cNvPr>
          <p:cNvCxnSpPr/>
          <p:nvPr/>
        </p:nvCxnSpPr>
        <p:spPr>
          <a:xfrm>
            <a:off x="8317057" y="1575030"/>
            <a:ext cx="684703" cy="972100"/>
          </a:xfrm>
          <a:prstGeom prst="line">
            <a:avLst/>
          </a:prstGeom>
          <a:ln w="28575">
            <a:solidFill>
              <a:srgbClr val="FF996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65C314-54BA-EE2A-5A91-D564569EB236}"/>
              </a:ext>
            </a:extLst>
          </p:cNvPr>
          <p:cNvCxnSpPr>
            <a:cxnSpLocks/>
          </p:cNvCxnSpPr>
          <p:nvPr/>
        </p:nvCxnSpPr>
        <p:spPr>
          <a:xfrm>
            <a:off x="9278787" y="1543023"/>
            <a:ext cx="502825" cy="1445215"/>
          </a:xfrm>
          <a:prstGeom prst="line">
            <a:avLst/>
          </a:prstGeom>
          <a:ln w="28575">
            <a:solidFill>
              <a:srgbClr val="FF99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619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235326" y="110728"/>
            <a:ext cx="3401813" cy="2088186"/>
          </a:xfrm>
        </p:spPr>
        <p:txBody>
          <a:bodyPr vert="horz" wrap="square" lIns="0" tIns="0" rIns="0" bIns="0" rtlCol="0" anchor="b" anchorCtr="0">
            <a:normAutofit fontScale="90000"/>
          </a:bodyPr>
          <a:lstStyle/>
          <a:p>
            <a:r>
              <a:rPr lang="en-US" sz="4000" dirty="0"/>
              <a:t>Trip Timing: Start Time by Ride Hour Category</a:t>
            </a:r>
          </a:p>
        </p:txBody>
      </p:sp>
      <p:grpSp>
        <p:nvGrpSpPr>
          <p:cNvPr id="20" name="Group 19">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1"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 name="Oval 24">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3565525"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u="sng"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25</a:t>
            </a:fld>
            <a:endParaRPr lang="en-US">
              <a:solidFill>
                <a:schemeClr val="tx1">
                  <a:alpha val="80000"/>
                </a:schemeClr>
              </a:solidFill>
            </a:endParaRPr>
          </a:p>
        </p:txBody>
      </p:sp>
      <p:sp>
        <p:nvSpPr>
          <p:cNvPr id="14" name="Rectangle 13">
            <a:extLst>
              <a:ext uri="{FF2B5EF4-FFF2-40B4-BE49-F238E27FC236}">
                <a16:creationId xmlns:a16="http://schemas.microsoft.com/office/drawing/2014/main" id="{B1A6D195-806D-8762-03BB-7C4DF1D3B90B}"/>
              </a:ext>
            </a:extLst>
          </p:cNvPr>
          <p:cNvSpPr/>
          <p:nvPr/>
        </p:nvSpPr>
        <p:spPr>
          <a:xfrm>
            <a:off x="6861150" y="611783"/>
            <a:ext cx="4409975" cy="958645"/>
          </a:xfrm>
          <a:prstGeom prst="rect">
            <a:avLst/>
          </a:prstGeom>
          <a:noFill/>
          <a:ln w="19050">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Brace 8">
            <a:extLst>
              <a:ext uri="{FF2B5EF4-FFF2-40B4-BE49-F238E27FC236}">
                <a16:creationId xmlns:a16="http://schemas.microsoft.com/office/drawing/2014/main" id="{5F1FB702-00D1-179D-DE71-0F2C58328630}"/>
              </a:ext>
            </a:extLst>
          </p:cNvPr>
          <p:cNvSpPr/>
          <p:nvPr/>
        </p:nvSpPr>
        <p:spPr>
          <a:xfrm rot="5400000">
            <a:off x="7193648" y="4913340"/>
            <a:ext cx="553896" cy="1325683"/>
          </a:xfrm>
          <a:prstGeom prst="rightBrace">
            <a:avLst>
              <a:gd name="adj1" fmla="val 48687"/>
              <a:gd name="adj2" fmla="val 48901"/>
            </a:avLst>
          </a:prstGeom>
          <a:noFill/>
          <a:ln w="28575">
            <a:solidFill>
              <a:srgbClr val="FF99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E0E96E3-A0C0-34C3-DC8F-53196B6AC24B}"/>
              </a:ext>
            </a:extLst>
          </p:cNvPr>
          <p:cNvSpPr txBox="1"/>
          <p:nvPr/>
        </p:nvSpPr>
        <p:spPr>
          <a:xfrm>
            <a:off x="301685" y="2677306"/>
            <a:ext cx="3401813" cy="3321037"/>
          </a:xfrm>
          <a:prstGeom prst="rect">
            <a:avLst/>
          </a:prstGeom>
          <a:noFill/>
        </p:spPr>
        <p:txBody>
          <a:bodyPr wrap="square" rtlCol="0">
            <a:spAutoFit/>
          </a:bodyPr>
          <a:lstStyle/>
          <a:p>
            <a:pPr indent="-228600">
              <a:lnSpc>
                <a:spcPct val="110000"/>
              </a:lnSpc>
              <a:spcAft>
                <a:spcPts val="800"/>
              </a:spcAft>
              <a:buFont typeface="Arial" panose="020B0604020202020204" pitchFamily="34" charset="0"/>
              <a:buChar char="•"/>
            </a:pPr>
            <a:r>
              <a:rPr lang="en-US" sz="2000" dirty="0">
                <a:solidFill>
                  <a:schemeClr val="tx1">
                    <a:lumMod val="65000"/>
                  </a:schemeClr>
                </a:solidFill>
              </a:rPr>
              <a:t>Both casual riders and members took most trips during the afternoon</a:t>
            </a:r>
          </a:p>
          <a:p>
            <a:pPr indent="-228600">
              <a:lnSpc>
                <a:spcPct val="110000"/>
              </a:lnSpc>
              <a:spcAft>
                <a:spcPts val="800"/>
              </a:spcAft>
              <a:buFont typeface="Arial" panose="020B0604020202020204" pitchFamily="34" charset="0"/>
              <a:buChar char="•"/>
            </a:pPr>
            <a:r>
              <a:rPr lang="en-US" sz="2000" u="sng" dirty="0">
                <a:solidFill>
                  <a:schemeClr val="tx1">
                    <a:lumMod val="65000"/>
                  </a:schemeClr>
                </a:solidFill>
              </a:rPr>
              <a:t>Casual riders took more night life trips </a:t>
            </a:r>
            <a:r>
              <a:rPr lang="en-US" sz="2000" dirty="0">
                <a:solidFill>
                  <a:schemeClr val="tx1">
                    <a:lumMod val="65000"/>
                  </a:schemeClr>
                </a:solidFill>
              </a:rPr>
              <a:t>than members</a:t>
            </a:r>
          </a:p>
          <a:p>
            <a:pPr indent="-228600">
              <a:lnSpc>
                <a:spcPct val="110000"/>
              </a:lnSpc>
              <a:spcAft>
                <a:spcPts val="800"/>
              </a:spcAft>
              <a:buFont typeface="Arial" panose="020B0604020202020204" pitchFamily="34" charset="0"/>
              <a:buChar char="•"/>
            </a:pPr>
            <a:r>
              <a:rPr lang="en-US" sz="2000" u="sng" dirty="0">
                <a:solidFill>
                  <a:schemeClr val="tx1">
                    <a:lumMod val="65000"/>
                  </a:schemeClr>
                </a:solidFill>
              </a:rPr>
              <a:t>Night life </a:t>
            </a:r>
            <a:r>
              <a:rPr lang="en-US" sz="2000" dirty="0">
                <a:solidFill>
                  <a:schemeClr val="tx1">
                    <a:lumMod val="65000"/>
                  </a:schemeClr>
                </a:solidFill>
              </a:rPr>
              <a:t>includes the trip start hours: 0 to 4 and 20 to 23 (12:00 AM to 4:00 AM and 8:00 PM to 11:00 PM)</a:t>
            </a:r>
          </a:p>
        </p:txBody>
      </p:sp>
      <p:sp>
        <p:nvSpPr>
          <p:cNvPr id="24" name="TextBox 23">
            <a:extLst>
              <a:ext uri="{FF2B5EF4-FFF2-40B4-BE49-F238E27FC236}">
                <a16:creationId xmlns:a16="http://schemas.microsoft.com/office/drawing/2014/main" id="{0DDC66D5-87A5-BA46-98CC-60435FA56A91}"/>
              </a:ext>
            </a:extLst>
          </p:cNvPr>
          <p:cNvSpPr txBox="1"/>
          <p:nvPr/>
        </p:nvSpPr>
        <p:spPr>
          <a:xfrm>
            <a:off x="6861150" y="611783"/>
            <a:ext cx="4530903" cy="923330"/>
          </a:xfrm>
          <a:prstGeom prst="rect">
            <a:avLst/>
          </a:prstGeom>
          <a:noFill/>
        </p:spPr>
        <p:txBody>
          <a:bodyPr wrap="square" rtlCol="0">
            <a:spAutoFit/>
          </a:bodyPr>
          <a:lstStyle/>
          <a:p>
            <a:r>
              <a:rPr lang="en-US" dirty="0"/>
              <a:t>Night life</a:t>
            </a:r>
          </a:p>
          <a:p>
            <a:r>
              <a:rPr lang="en-US" dirty="0"/>
              <a:t>Casual riders took 50,214 more night life trips</a:t>
            </a:r>
          </a:p>
          <a:p>
            <a:r>
              <a:rPr lang="en-US" dirty="0"/>
              <a:t>22.5% of all casual trips were night life trips</a:t>
            </a:r>
          </a:p>
        </p:txBody>
      </p:sp>
      <p:pic>
        <p:nvPicPr>
          <p:cNvPr id="12" name="Picture 11" descr="Chart, bar chart&#10;&#10;Description automatically generated">
            <a:extLst>
              <a:ext uri="{FF2B5EF4-FFF2-40B4-BE49-F238E27FC236}">
                <a16:creationId xmlns:a16="http://schemas.microsoft.com/office/drawing/2014/main" id="{3B1142C6-7CAB-69C5-6F5C-25E202517C60}"/>
              </a:ext>
            </a:extLst>
          </p:cNvPr>
          <p:cNvPicPr>
            <a:picLocks noChangeAspect="1"/>
          </p:cNvPicPr>
          <p:nvPr/>
        </p:nvPicPr>
        <p:blipFill>
          <a:blip r:embed="rId2"/>
          <a:stretch>
            <a:fillRect/>
          </a:stretch>
        </p:blipFill>
        <p:spPr>
          <a:xfrm>
            <a:off x="3886317" y="2015914"/>
            <a:ext cx="8004630" cy="4002315"/>
          </a:xfrm>
          <a:prstGeom prst="rect">
            <a:avLst/>
          </a:prstGeom>
        </p:spPr>
      </p:pic>
      <p:cxnSp>
        <p:nvCxnSpPr>
          <p:cNvPr id="3" name="Straight Arrow Connector 2">
            <a:extLst>
              <a:ext uri="{FF2B5EF4-FFF2-40B4-BE49-F238E27FC236}">
                <a16:creationId xmlns:a16="http://schemas.microsoft.com/office/drawing/2014/main" id="{A81C1AAF-06F3-A4FD-5F5D-CCE5D27F601F}"/>
              </a:ext>
            </a:extLst>
          </p:cNvPr>
          <p:cNvCxnSpPr>
            <a:cxnSpLocks/>
          </p:cNvCxnSpPr>
          <p:nvPr/>
        </p:nvCxnSpPr>
        <p:spPr>
          <a:xfrm flipH="1">
            <a:off x="9642518" y="1553020"/>
            <a:ext cx="1628607" cy="2464051"/>
          </a:xfrm>
          <a:prstGeom prst="straightConnector1">
            <a:avLst/>
          </a:prstGeom>
          <a:ln w="28575">
            <a:solidFill>
              <a:srgbClr val="FE735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535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314247" y="1050433"/>
            <a:ext cx="3802141" cy="634134"/>
          </a:xfrm>
        </p:spPr>
        <p:txBody>
          <a:bodyPr vert="horz" wrap="square" lIns="0" tIns="0" rIns="0" bIns="0" rtlCol="0" anchor="b" anchorCtr="0">
            <a:normAutofit fontScale="90000"/>
          </a:bodyPr>
          <a:lstStyle/>
          <a:p>
            <a:r>
              <a:rPr lang="en-US" sz="4000" dirty="0"/>
              <a:t>Trip Timing: Start Time by Hour of Trip Start</a:t>
            </a:r>
          </a:p>
        </p:txBody>
      </p:sp>
      <p:grpSp>
        <p:nvGrpSpPr>
          <p:cNvPr id="20" name="Group 19">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21"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5" name="Oval 24">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3565525"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u="sng"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26</a:t>
            </a:fld>
            <a:endParaRPr lang="en-US">
              <a:solidFill>
                <a:schemeClr val="tx1">
                  <a:alpha val="80000"/>
                </a:schemeClr>
              </a:solidFill>
            </a:endParaRPr>
          </a:p>
        </p:txBody>
      </p:sp>
      <p:sp>
        <p:nvSpPr>
          <p:cNvPr id="10" name="TextBox 9">
            <a:extLst>
              <a:ext uri="{FF2B5EF4-FFF2-40B4-BE49-F238E27FC236}">
                <a16:creationId xmlns:a16="http://schemas.microsoft.com/office/drawing/2014/main" id="{1E0E96E3-A0C0-34C3-DC8F-53196B6AC24B}"/>
              </a:ext>
            </a:extLst>
          </p:cNvPr>
          <p:cNvSpPr txBox="1"/>
          <p:nvPr/>
        </p:nvSpPr>
        <p:spPr>
          <a:xfrm>
            <a:off x="255537" y="1818424"/>
            <a:ext cx="3401813" cy="4747390"/>
          </a:xfrm>
          <a:prstGeom prst="rect">
            <a:avLst/>
          </a:prstGeom>
          <a:noFill/>
        </p:spPr>
        <p:txBody>
          <a:bodyPr wrap="square" rtlCol="0">
            <a:spAutoFit/>
          </a:bodyPr>
          <a:lstStyle/>
          <a:p>
            <a:pPr indent="-228600">
              <a:lnSpc>
                <a:spcPct val="110000"/>
              </a:lnSpc>
              <a:spcAft>
                <a:spcPts val="800"/>
              </a:spcAft>
              <a:buFont typeface="Arial" panose="020B0604020202020204" pitchFamily="34" charset="0"/>
              <a:buChar char="•"/>
            </a:pPr>
            <a:r>
              <a:rPr lang="en-US" dirty="0">
                <a:solidFill>
                  <a:schemeClr val="tx1">
                    <a:lumMod val="65000"/>
                  </a:schemeClr>
                </a:solidFill>
              </a:rPr>
              <a:t>Both casual riders and member trips trend towards increases from 4:00 AM to a peak at 5:00 PM followed by trip number decrease from 5:00 PM to 4:00 AM</a:t>
            </a:r>
          </a:p>
          <a:p>
            <a:pPr indent="-228600">
              <a:lnSpc>
                <a:spcPct val="110000"/>
              </a:lnSpc>
              <a:spcAft>
                <a:spcPts val="800"/>
              </a:spcAft>
              <a:buFont typeface="Arial" panose="020B0604020202020204" pitchFamily="34" charset="0"/>
              <a:buChar char="•"/>
            </a:pPr>
            <a:r>
              <a:rPr lang="en-US" u="sng" dirty="0">
                <a:solidFill>
                  <a:schemeClr val="tx1">
                    <a:lumMod val="65000"/>
                  </a:schemeClr>
                </a:solidFill>
              </a:rPr>
              <a:t>Casual riders do not have a second peak </a:t>
            </a:r>
            <a:r>
              <a:rPr lang="en-US" dirty="0">
                <a:solidFill>
                  <a:schemeClr val="tx1">
                    <a:lumMod val="65000"/>
                  </a:schemeClr>
                </a:solidFill>
              </a:rPr>
              <a:t>in trip number between 8:00 AM and 9:00 AM</a:t>
            </a:r>
          </a:p>
          <a:p>
            <a:pPr indent="-228600">
              <a:lnSpc>
                <a:spcPct val="110000"/>
              </a:lnSpc>
              <a:spcAft>
                <a:spcPts val="800"/>
              </a:spcAft>
              <a:buFont typeface="Arial" panose="020B0604020202020204" pitchFamily="34" charset="0"/>
              <a:buChar char="•"/>
            </a:pPr>
            <a:r>
              <a:rPr lang="en-US" u="sng" dirty="0">
                <a:solidFill>
                  <a:schemeClr val="tx1">
                    <a:lumMod val="65000"/>
                  </a:schemeClr>
                </a:solidFill>
              </a:rPr>
              <a:t>Casual riders began more trips</a:t>
            </a:r>
            <a:r>
              <a:rPr lang="en-US" dirty="0">
                <a:solidFill>
                  <a:schemeClr val="tx1">
                    <a:lumMod val="65000"/>
                  </a:schemeClr>
                </a:solidFill>
              </a:rPr>
              <a:t> than members during the hours: 0-4 (</a:t>
            </a:r>
            <a:r>
              <a:rPr lang="en-US" u="sng" dirty="0">
                <a:solidFill>
                  <a:schemeClr val="tx1">
                    <a:lumMod val="65000"/>
                  </a:schemeClr>
                </a:solidFill>
              </a:rPr>
              <a:t>12:00 AM to 4:00 AM</a:t>
            </a:r>
            <a:r>
              <a:rPr lang="en-US" dirty="0">
                <a:solidFill>
                  <a:schemeClr val="tx1">
                    <a:lumMod val="65000"/>
                  </a:schemeClr>
                </a:solidFill>
              </a:rPr>
              <a:t>) </a:t>
            </a:r>
            <a:r>
              <a:rPr lang="en-US" u="sng" dirty="0">
                <a:solidFill>
                  <a:schemeClr val="tx1">
                    <a:lumMod val="65000"/>
                  </a:schemeClr>
                </a:solidFill>
              </a:rPr>
              <a:t>and</a:t>
            </a:r>
            <a:r>
              <a:rPr lang="en-US" dirty="0">
                <a:solidFill>
                  <a:schemeClr val="tx1">
                    <a:lumMod val="65000"/>
                  </a:schemeClr>
                </a:solidFill>
              </a:rPr>
              <a:t> 22-23 (</a:t>
            </a:r>
            <a:r>
              <a:rPr lang="en-US" u="sng" dirty="0">
                <a:solidFill>
                  <a:schemeClr val="tx1">
                    <a:lumMod val="65000"/>
                  </a:schemeClr>
                </a:solidFill>
              </a:rPr>
              <a:t>10:00 PM to 11:00 PM</a:t>
            </a:r>
            <a:r>
              <a:rPr lang="en-US" dirty="0">
                <a:solidFill>
                  <a:schemeClr val="tx1">
                    <a:lumMod val="65000"/>
                  </a:schemeClr>
                </a:solidFill>
              </a:rPr>
              <a:t>)</a:t>
            </a:r>
          </a:p>
          <a:p>
            <a:pPr lvl="1" indent="-228600">
              <a:lnSpc>
                <a:spcPct val="110000"/>
              </a:lnSpc>
              <a:spcAft>
                <a:spcPts val="800"/>
              </a:spcAft>
              <a:buFont typeface="Arial" panose="020B0604020202020204" pitchFamily="34" charset="0"/>
              <a:buChar char="•"/>
            </a:pPr>
            <a:r>
              <a:rPr lang="en-US" b="1" dirty="0">
                <a:solidFill>
                  <a:schemeClr val="tx1">
                    <a:lumMod val="65000"/>
                  </a:schemeClr>
                </a:solidFill>
              </a:rPr>
              <a:t>63566 more trips</a:t>
            </a:r>
          </a:p>
          <a:p>
            <a:pPr lvl="1" indent="-228600">
              <a:lnSpc>
                <a:spcPct val="110000"/>
              </a:lnSpc>
              <a:spcAft>
                <a:spcPts val="800"/>
              </a:spcAft>
              <a:buFont typeface="Arial" panose="020B0604020202020204" pitchFamily="34" charset="0"/>
              <a:buChar char="•"/>
            </a:pPr>
            <a:r>
              <a:rPr lang="en-US" b="1" dirty="0">
                <a:solidFill>
                  <a:schemeClr val="tx1">
                    <a:lumMod val="65000"/>
                  </a:schemeClr>
                </a:solidFill>
              </a:rPr>
              <a:t>(13.1% of all casual trips)</a:t>
            </a:r>
          </a:p>
        </p:txBody>
      </p:sp>
      <p:sp>
        <p:nvSpPr>
          <p:cNvPr id="15" name="Rectangle 14">
            <a:extLst>
              <a:ext uri="{FF2B5EF4-FFF2-40B4-BE49-F238E27FC236}">
                <a16:creationId xmlns:a16="http://schemas.microsoft.com/office/drawing/2014/main" id="{7D50E6B4-2314-854F-1F2C-01CCC6212F67}"/>
              </a:ext>
            </a:extLst>
          </p:cNvPr>
          <p:cNvSpPr/>
          <p:nvPr/>
        </p:nvSpPr>
        <p:spPr>
          <a:xfrm>
            <a:off x="142961" y="4461164"/>
            <a:ext cx="3541515" cy="2108182"/>
          </a:xfrm>
          <a:prstGeom prst="rect">
            <a:avLst/>
          </a:prstGeom>
          <a:noFill/>
          <a:ln w="19050">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370CD1F-80D5-E38B-300E-EDD0E02E5940}"/>
              </a:ext>
            </a:extLst>
          </p:cNvPr>
          <p:cNvSpPr txBox="1"/>
          <p:nvPr/>
        </p:nvSpPr>
        <p:spPr>
          <a:xfrm>
            <a:off x="4589314" y="5636224"/>
            <a:ext cx="2724733" cy="1200329"/>
          </a:xfrm>
          <a:prstGeom prst="rect">
            <a:avLst/>
          </a:prstGeom>
          <a:noFill/>
        </p:spPr>
        <p:txBody>
          <a:bodyPr wrap="square" rtlCol="0">
            <a:spAutoFit/>
          </a:bodyPr>
          <a:lstStyle/>
          <a:p>
            <a:r>
              <a:rPr lang="en-US" dirty="0"/>
              <a:t>Start hours 0-4 (12:00 AM to 4:00 AM)</a:t>
            </a:r>
          </a:p>
          <a:p>
            <a:r>
              <a:rPr lang="en-US" dirty="0"/>
              <a:t>Casual riders took 38,372 more trips</a:t>
            </a:r>
          </a:p>
        </p:txBody>
      </p:sp>
      <p:sp>
        <p:nvSpPr>
          <p:cNvPr id="24" name="TextBox 23">
            <a:extLst>
              <a:ext uri="{FF2B5EF4-FFF2-40B4-BE49-F238E27FC236}">
                <a16:creationId xmlns:a16="http://schemas.microsoft.com/office/drawing/2014/main" id="{0DDC66D5-87A5-BA46-98CC-60435FA56A91}"/>
              </a:ext>
            </a:extLst>
          </p:cNvPr>
          <p:cNvSpPr txBox="1"/>
          <p:nvPr/>
        </p:nvSpPr>
        <p:spPr>
          <a:xfrm>
            <a:off x="9315660" y="5608063"/>
            <a:ext cx="2958679" cy="1200329"/>
          </a:xfrm>
          <a:prstGeom prst="rect">
            <a:avLst/>
          </a:prstGeom>
          <a:noFill/>
        </p:spPr>
        <p:txBody>
          <a:bodyPr wrap="square" rtlCol="0">
            <a:spAutoFit/>
          </a:bodyPr>
          <a:lstStyle/>
          <a:p>
            <a:r>
              <a:rPr lang="en-US" dirty="0"/>
              <a:t>Start hours 22-23 (10:00 PM to 11:00 PM)</a:t>
            </a:r>
          </a:p>
          <a:p>
            <a:r>
              <a:rPr lang="en-US" dirty="0"/>
              <a:t>Casual riders took 25,194 more trips</a:t>
            </a:r>
          </a:p>
        </p:txBody>
      </p:sp>
      <p:sp>
        <p:nvSpPr>
          <p:cNvPr id="5" name="Right Brace 4">
            <a:extLst>
              <a:ext uri="{FF2B5EF4-FFF2-40B4-BE49-F238E27FC236}">
                <a16:creationId xmlns:a16="http://schemas.microsoft.com/office/drawing/2014/main" id="{18AA577E-E2B4-936D-8541-14980406BAF4}"/>
              </a:ext>
            </a:extLst>
          </p:cNvPr>
          <p:cNvSpPr/>
          <p:nvPr/>
        </p:nvSpPr>
        <p:spPr>
          <a:xfrm rot="5400000">
            <a:off x="11052910" y="5019645"/>
            <a:ext cx="646512" cy="529942"/>
          </a:xfrm>
          <a:prstGeom prst="rightBrace">
            <a:avLst>
              <a:gd name="adj1" fmla="val 19393"/>
              <a:gd name="adj2" fmla="val 50716"/>
            </a:avLst>
          </a:prstGeom>
          <a:noFill/>
          <a:ln w="28575">
            <a:solidFill>
              <a:srgbClr val="FF99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5F1FB702-00D1-179D-DE71-0F2C58328630}"/>
              </a:ext>
            </a:extLst>
          </p:cNvPr>
          <p:cNvSpPr/>
          <p:nvPr/>
        </p:nvSpPr>
        <p:spPr>
          <a:xfrm rot="5400000">
            <a:off x="5453206" y="4648802"/>
            <a:ext cx="553896" cy="1364240"/>
          </a:xfrm>
          <a:prstGeom prst="rightBrace">
            <a:avLst>
              <a:gd name="adj1" fmla="val 48687"/>
              <a:gd name="adj2" fmla="val 48901"/>
            </a:avLst>
          </a:prstGeom>
          <a:noFill/>
          <a:ln w="28575">
            <a:solidFill>
              <a:srgbClr val="FF99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7731F89E-962B-8E50-6ECB-94FE372AB096}"/>
              </a:ext>
            </a:extLst>
          </p:cNvPr>
          <p:cNvGrpSpPr/>
          <p:nvPr/>
        </p:nvGrpSpPr>
        <p:grpSpPr>
          <a:xfrm>
            <a:off x="3952676" y="313127"/>
            <a:ext cx="7973954" cy="4807598"/>
            <a:chOff x="1333500" y="1047750"/>
            <a:chExt cx="7975374" cy="4762500"/>
          </a:xfrm>
        </p:grpSpPr>
        <p:pic>
          <p:nvPicPr>
            <p:cNvPr id="12" name="Picture 11" descr="Chart, bar chart, histogram&#10;&#10;Description automatically generated">
              <a:extLst>
                <a:ext uri="{FF2B5EF4-FFF2-40B4-BE49-F238E27FC236}">
                  <a16:creationId xmlns:a16="http://schemas.microsoft.com/office/drawing/2014/main" id="{14F99903-39E3-30FA-587A-D41AA876B934}"/>
                </a:ext>
              </a:extLst>
            </p:cNvPr>
            <p:cNvPicPr>
              <a:picLocks noChangeAspect="1"/>
            </p:cNvPicPr>
            <p:nvPr/>
          </p:nvPicPr>
          <p:blipFill rotWithShape="1">
            <a:blip r:embed="rId2"/>
            <a:srcRect r="16269"/>
            <a:stretch/>
          </p:blipFill>
          <p:spPr>
            <a:xfrm>
              <a:off x="1333500" y="1047750"/>
              <a:ext cx="7975374" cy="4762500"/>
            </a:xfrm>
            <a:prstGeom prst="rect">
              <a:avLst/>
            </a:prstGeom>
          </p:spPr>
        </p:pic>
        <p:pic>
          <p:nvPicPr>
            <p:cNvPr id="3" name="Picture 2">
              <a:extLst>
                <a:ext uri="{FF2B5EF4-FFF2-40B4-BE49-F238E27FC236}">
                  <a16:creationId xmlns:a16="http://schemas.microsoft.com/office/drawing/2014/main" id="{388F4262-4FCE-DEDF-3F04-5F1FE13B5B24}"/>
                </a:ext>
              </a:extLst>
            </p:cNvPr>
            <p:cNvPicPr>
              <a:picLocks noChangeAspect="1"/>
            </p:cNvPicPr>
            <p:nvPr/>
          </p:nvPicPr>
          <p:blipFill rotWithShape="1">
            <a:blip r:embed="rId3"/>
            <a:srcRect l="84681" t="38223" b="39642"/>
            <a:stretch/>
          </p:blipFill>
          <p:spPr>
            <a:xfrm>
              <a:off x="7820023" y="1318136"/>
              <a:ext cx="1458764" cy="1053964"/>
            </a:xfrm>
            <a:prstGeom prst="rect">
              <a:avLst/>
            </a:prstGeom>
          </p:spPr>
        </p:pic>
      </p:grpSp>
      <p:sp>
        <p:nvSpPr>
          <p:cNvPr id="8" name="Equals 7">
            <a:extLst>
              <a:ext uri="{FF2B5EF4-FFF2-40B4-BE49-F238E27FC236}">
                <a16:creationId xmlns:a16="http://schemas.microsoft.com/office/drawing/2014/main" id="{B50FE80D-0FBD-96AD-C903-2E89B68DC45D}"/>
              </a:ext>
            </a:extLst>
          </p:cNvPr>
          <p:cNvSpPr/>
          <p:nvPr/>
        </p:nvSpPr>
        <p:spPr>
          <a:xfrm>
            <a:off x="3746532" y="5939242"/>
            <a:ext cx="802605" cy="413657"/>
          </a:xfrm>
          <a:prstGeom prst="mathEqual">
            <a:avLst/>
          </a:prstGeom>
          <a:solidFill>
            <a:srgbClr val="FF9966"/>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B17831A7-37B6-19AF-856F-123BBE764C0D}"/>
              </a:ext>
            </a:extLst>
          </p:cNvPr>
          <p:cNvSpPr txBox="1"/>
          <p:nvPr/>
        </p:nvSpPr>
        <p:spPr>
          <a:xfrm>
            <a:off x="7354224" y="5681250"/>
            <a:ext cx="1919274" cy="1200329"/>
          </a:xfrm>
          <a:prstGeom prst="rect">
            <a:avLst/>
          </a:prstGeom>
          <a:noFill/>
        </p:spPr>
        <p:txBody>
          <a:bodyPr wrap="square" rtlCol="0">
            <a:spAutoFit/>
          </a:bodyPr>
          <a:lstStyle/>
          <a:p>
            <a:r>
              <a:rPr lang="en-US" dirty="0"/>
              <a:t>Start hours 20 and 21 casual riders took 13,332 fewer trips</a:t>
            </a:r>
          </a:p>
        </p:txBody>
      </p:sp>
      <p:sp>
        <p:nvSpPr>
          <p:cNvPr id="16" name="Rectangle 15">
            <a:extLst>
              <a:ext uri="{FF2B5EF4-FFF2-40B4-BE49-F238E27FC236}">
                <a16:creationId xmlns:a16="http://schemas.microsoft.com/office/drawing/2014/main" id="{7419667D-6EB2-71DA-BAE0-910E50BCB933}"/>
              </a:ext>
            </a:extLst>
          </p:cNvPr>
          <p:cNvSpPr/>
          <p:nvPr/>
        </p:nvSpPr>
        <p:spPr>
          <a:xfrm>
            <a:off x="4589314" y="5614777"/>
            <a:ext cx="2682571" cy="1193615"/>
          </a:xfrm>
          <a:prstGeom prst="rect">
            <a:avLst/>
          </a:prstGeom>
          <a:no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4DDED1-D5F7-A1EC-B5F6-60BB3ABFA0EC}"/>
              </a:ext>
            </a:extLst>
          </p:cNvPr>
          <p:cNvSpPr/>
          <p:nvPr/>
        </p:nvSpPr>
        <p:spPr>
          <a:xfrm>
            <a:off x="9313675" y="5636224"/>
            <a:ext cx="2824723" cy="1200329"/>
          </a:xfrm>
          <a:prstGeom prst="rect">
            <a:avLst/>
          </a:prstGeom>
          <a:no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007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Trip Timing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4630737" cy="2351087"/>
          </a:xfrm>
        </p:spPr>
        <p:txBody>
          <a:bodyPr/>
          <a:lstStyle/>
          <a:p>
            <a:r>
              <a:rPr lang="en-US" dirty="0"/>
              <a:t>What does </a:t>
            </a:r>
            <a:r>
              <a:rPr lang="en-US"/>
              <a:t>analysis of casual </a:t>
            </a:r>
            <a:r>
              <a:rPr lang="en-US" dirty="0"/>
              <a:t>rider afternoon peak trip number reveal?</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27</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3440255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3313567" cy="1332000"/>
          </a:xfrm>
        </p:spPr>
        <p:txBody>
          <a:bodyPr/>
          <a:lstStyle/>
          <a:p>
            <a:r>
              <a:rPr lang="en-US" sz="4000" dirty="0"/>
              <a:t>Trip Timing: Other Trip Start Hours</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28</a:t>
            </a:fld>
            <a:endParaRPr lang="en-US"/>
          </a:p>
        </p:txBody>
      </p:sp>
      <p:sp>
        <p:nvSpPr>
          <p:cNvPr id="4" name="Content Placeholder 3">
            <a:extLst>
              <a:ext uri="{FF2B5EF4-FFF2-40B4-BE49-F238E27FC236}">
                <a16:creationId xmlns:a16="http://schemas.microsoft.com/office/drawing/2014/main" id="{1AE3E0D9-FE1D-EBC1-7EA7-8CB1B44DB2B2}"/>
              </a:ext>
            </a:extLst>
          </p:cNvPr>
          <p:cNvSpPr>
            <a:spLocks noGrp="1"/>
          </p:cNvSpPr>
          <p:nvPr>
            <p:ph idx="1"/>
          </p:nvPr>
        </p:nvSpPr>
        <p:spPr>
          <a:xfrm>
            <a:off x="365805" y="2604531"/>
            <a:ext cx="3313567" cy="3979625"/>
          </a:xfrm>
        </p:spPr>
        <p:txBody>
          <a:bodyPr/>
          <a:lstStyle/>
          <a:p>
            <a:r>
              <a:rPr lang="en-US" dirty="0"/>
              <a:t>During the afternoon hours 13-17 (</a:t>
            </a:r>
            <a:r>
              <a:rPr lang="en-US" u="sng" dirty="0"/>
              <a:t>1:00 PM to 5 PM</a:t>
            </a:r>
            <a:r>
              <a:rPr lang="en-US" dirty="0"/>
              <a:t>) casual riders took </a:t>
            </a:r>
            <a:r>
              <a:rPr lang="en-US" u="sng" dirty="0"/>
              <a:t>189,951 less trips </a:t>
            </a:r>
            <a:r>
              <a:rPr lang="en-US" dirty="0"/>
              <a:t>than members; </a:t>
            </a:r>
            <a:r>
              <a:rPr lang="en-US" u="sng" dirty="0"/>
              <a:t>however</a:t>
            </a:r>
            <a:r>
              <a:rPr lang="en-US" dirty="0"/>
              <a:t>, during this time period:</a:t>
            </a:r>
          </a:p>
          <a:p>
            <a:pPr lvl="1"/>
            <a:r>
              <a:rPr lang="en-US" sz="1600" b="1" dirty="0"/>
              <a:t>37.33% </a:t>
            </a:r>
            <a:r>
              <a:rPr lang="en-US" sz="1600" dirty="0"/>
              <a:t>of all casual trips began during this period</a:t>
            </a:r>
          </a:p>
          <a:p>
            <a:pPr lvl="1"/>
            <a:r>
              <a:rPr lang="en-US" sz="1600" b="1" dirty="0"/>
              <a:t>36.64%</a:t>
            </a:r>
            <a:r>
              <a:rPr lang="en-US" sz="1600" dirty="0"/>
              <a:t> of all member trips began during this period</a:t>
            </a:r>
          </a:p>
        </p:txBody>
      </p:sp>
      <p:grpSp>
        <p:nvGrpSpPr>
          <p:cNvPr id="5" name="Group 4">
            <a:extLst>
              <a:ext uri="{FF2B5EF4-FFF2-40B4-BE49-F238E27FC236}">
                <a16:creationId xmlns:a16="http://schemas.microsoft.com/office/drawing/2014/main" id="{E69417AE-F4F7-FB4E-6BAE-EBE8FDC3D32A}"/>
              </a:ext>
            </a:extLst>
          </p:cNvPr>
          <p:cNvGrpSpPr/>
          <p:nvPr/>
        </p:nvGrpSpPr>
        <p:grpSpPr>
          <a:xfrm>
            <a:off x="3952676" y="313127"/>
            <a:ext cx="7973954" cy="4807598"/>
            <a:chOff x="1333500" y="1047750"/>
            <a:chExt cx="7975374" cy="4762500"/>
          </a:xfrm>
        </p:grpSpPr>
        <p:pic>
          <p:nvPicPr>
            <p:cNvPr id="6" name="Picture 5" descr="Chart, bar chart, histogram&#10;&#10;Description automatically generated">
              <a:extLst>
                <a:ext uri="{FF2B5EF4-FFF2-40B4-BE49-F238E27FC236}">
                  <a16:creationId xmlns:a16="http://schemas.microsoft.com/office/drawing/2014/main" id="{9EE20E8A-37D7-0D4D-E008-464D75FBE98E}"/>
                </a:ext>
              </a:extLst>
            </p:cNvPr>
            <p:cNvPicPr>
              <a:picLocks noChangeAspect="1"/>
            </p:cNvPicPr>
            <p:nvPr/>
          </p:nvPicPr>
          <p:blipFill rotWithShape="1">
            <a:blip r:embed="rId2"/>
            <a:srcRect r="16269"/>
            <a:stretch/>
          </p:blipFill>
          <p:spPr>
            <a:xfrm>
              <a:off x="1333500" y="1047750"/>
              <a:ext cx="7975374" cy="4762500"/>
            </a:xfrm>
            <a:prstGeom prst="rect">
              <a:avLst/>
            </a:prstGeom>
          </p:spPr>
        </p:pic>
        <p:pic>
          <p:nvPicPr>
            <p:cNvPr id="7" name="Picture 6">
              <a:extLst>
                <a:ext uri="{FF2B5EF4-FFF2-40B4-BE49-F238E27FC236}">
                  <a16:creationId xmlns:a16="http://schemas.microsoft.com/office/drawing/2014/main" id="{C3B383F4-0A20-9EEB-319F-57559FD8D20A}"/>
                </a:ext>
              </a:extLst>
            </p:cNvPr>
            <p:cNvPicPr>
              <a:picLocks noChangeAspect="1"/>
            </p:cNvPicPr>
            <p:nvPr/>
          </p:nvPicPr>
          <p:blipFill rotWithShape="1">
            <a:blip r:embed="rId3"/>
            <a:srcRect l="84681" t="38223" b="39642"/>
            <a:stretch/>
          </p:blipFill>
          <p:spPr>
            <a:xfrm>
              <a:off x="7820023" y="1318136"/>
              <a:ext cx="1458764" cy="1053964"/>
            </a:xfrm>
            <a:prstGeom prst="rect">
              <a:avLst/>
            </a:prstGeom>
          </p:spPr>
        </p:pic>
      </p:grpSp>
      <p:sp>
        <p:nvSpPr>
          <p:cNvPr id="8" name="Right Brace 7">
            <a:extLst>
              <a:ext uri="{FF2B5EF4-FFF2-40B4-BE49-F238E27FC236}">
                <a16:creationId xmlns:a16="http://schemas.microsoft.com/office/drawing/2014/main" id="{CC2C2AE4-DB48-98FC-4B01-B91AEAC9026F}"/>
              </a:ext>
            </a:extLst>
          </p:cNvPr>
          <p:cNvSpPr/>
          <p:nvPr/>
        </p:nvSpPr>
        <p:spPr>
          <a:xfrm rot="5400000">
            <a:off x="9161240" y="4719246"/>
            <a:ext cx="386143" cy="1189102"/>
          </a:xfrm>
          <a:prstGeom prst="rightBrace">
            <a:avLst>
              <a:gd name="adj1" fmla="val 59077"/>
              <a:gd name="adj2" fmla="val 48714"/>
            </a:avLst>
          </a:prstGeom>
          <a:ln w="19050">
            <a:solidFill>
              <a:srgbClr val="FE73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9D2D7EBD-FA35-2765-C1AE-F4A46AAF577A}"/>
              </a:ext>
            </a:extLst>
          </p:cNvPr>
          <p:cNvSpPr/>
          <p:nvPr/>
        </p:nvSpPr>
        <p:spPr>
          <a:xfrm>
            <a:off x="550861" y="4711337"/>
            <a:ext cx="3313567" cy="1408200"/>
          </a:xfrm>
          <a:prstGeom prst="rect">
            <a:avLst/>
          </a:prstGeom>
          <a:noFill/>
          <a:ln w="28575">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70F8D88-6C09-BAD7-5C50-AFCA37F9D5B5}"/>
              </a:ext>
            </a:extLst>
          </p:cNvPr>
          <p:cNvCxnSpPr>
            <a:cxnSpLocks/>
            <a:stCxn id="8" idx="1"/>
          </p:cNvCxnSpPr>
          <p:nvPr/>
        </p:nvCxnSpPr>
        <p:spPr>
          <a:xfrm flipH="1">
            <a:off x="3864429" y="5506869"/>
            <a:ext cx="5505175" cy="277388"/>
          </a:xfrm>
          <a:prstGeom prst="line">
            <a:avLst/>
          </a:prstGeom>
          <a:ln w="19050">
            <a:solidFill>
              <a:srgbClr val="FE73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924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Trip Timing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4630737" cy="2351087"/>
          </a:xfrm>
        </p:spPr>
        <p:txBody>
          <a:bodyPr/>
          <a:lstStyle/>
          <a:p>
            <a:r>
              <a:rPr lang="en-US" dirty="0"/>
              <a:t>How do trips during the afternoon and night life compare between casual riders and members?</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29</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3899650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Case Study Scenario</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r>
              <a:rPr lang="en-US" dirty="0"/>
              <a:t>Scenario Design by: Google Data Analytics Professional Certificate Program</a:t>
            </a:r>
          </a:p>
          <a:p>
            <a:r>
              <a:rPr lang="en-US" dirty="0"/>
              <a:t>Scenario Data Analyst: Britta Smith</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0813824" cy="767896"/>
          </a:xfrm>
        </p:spPr>
        <p:txBody>
          <a:bodyPr/>
          <a:lstStyle/>
          <a:p>
            <a:r>
              <a:rPr lang="en-US" sz="4000" dirty="0"/>
              <a:t>Trip Timing: Afternoon &amp; Night Life &amp; User Type</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30</a:t>
            </a:fld>
            <a:endParaRPr lang="en-US"/>
          </a:p>
        </p:txBody>
      </p:sp>
      <p:sp>
        <p:nvSpPr>
          <p:cNvPr id="4" name="Content Placeholder 3">
            <a:extLst>
              <a:ext uri="{FF2B5EF4-FFF2-40B4-BE49-F238E27FC236}">
                <a16:creationId xmlns:a16="http://schemas.microsoft.com/office/drawing/2014/main" id="{1AE3E0D9-FE1D-EBC1-7EA7-8CB1B44DB2B2}"/>
              </a:ext>
            </a:extLst>
          </p:cNvPr>
          <p:cNvSpPr>
            <a:spLocks noGrp="1"/>
          </p:cNvSpPr>
          <p:nvPr>
            <p:ph idx="1"/>
          </p:nvPr>
        </p:nvSpPr>
        <p:spPr>
          <a:xfrm>
            <a:off x="409349" y="1865373"/>
            <a:ext cx="2714852" cy="4795727"/>
          </a:xfrm>
        </p:spPr>
        <p:txBody>
          <a:bodyPr/>
          <a:lstStyle/>
          <a:p>
            <a:r>
              <a:rPr lang="en-US" sz="1800" dirty="0"/>
              <a:t>Comparatively </a:t>
            </a:r>
            <a:r>
              <a:rPr lang="en-US" sz="1800" u="sng" dirty="0"/>
              <a:t>more</a:t>
            </a:r>
            <a:r>
              <a:rPr lang="en-US" sz="1800" dirty="0"/>
              <a:t> casual rider trips:</a:t>
            </a:r>
          </a:p>
          <a:p>
            <a:pPr lvl="1"/>
            <a:r>
              <a:rPr lang="en-US" sz="1800" dirty="0"/>
              <a:t>7 hours during the </a:t>
            </a:r>
            <a:r>
              <a:rPr lang="en-US" sz="1800" u="sng" dirty="0"/>
              <a:t>night life </a:t>
            </a:r>
          </a:p>
          <a:p>
            <a:pPr lvl="1"/>
            <a:r>
              <a:rPr lang="en-US" sz="1800" dirty="0"/>
              <a:t>Casual rider </a:t>
            </a:r>
            <a:r>
              <a:rPr lang="en-US" sz="1800" u="sng" dirty="0"/>
              <a:t>relative preference</a:t>
            </a:r>
          </a:p>
          <a:p>
            <a:r>
              <a:rPr lang="en-US" sz="1800" dirty="0"/>
              <a:t>Comparatively </a:t>
            </a:r>
            <a:r>
              <a:rPr lang="en-US" sz="1800" u="sng" dirty="0"/>
              <a:t>greater</a:t>
            </a:r>
            <a:r>
              <a:rPr lang="en-US" sz="1800" dirty="0"/>
              <a:t> percent composition of all trips</a:t>
            </a:r>
          </a:p>
          <a:p>
            <a:pPr lvl="1"/>
            <a:r>
              <a:rPr lang="en-US" sz="1800" dirty="0"/>
              <a:t>5 hours during the </a:t>
            </a:r>
            <a:r>
              <a:rPr lang="en-US" sz="1800" u="sng" dirty="0"/>
              <a:t>afternoon</a:t>
            </a:r>
          </a:p>
          <a:p>
            <a:pPr lvl="1"/>
            <a:r>
              <a:rPr lang="en-US" sz="1800" dirty="0"/>
              <a:t>Casual rider </a:t>
            </a:r>
            <a:r>
              <a:rPr lang="en-US" sz="1800" u="sng" dirty="0"/>
              <a:t>peak usage</a:t>
            </a:r>
          </a:p>
        </p:txBody>
      </p:sp>
      <p:cxnSp>
        <p:nvCxnSpPr>
          <p:cNvPr id="14" name="Straight Arrow Connector 13">
            <a:extLst>
              <a:ext uri="{FF2B5EF4-FFF2-40B4-BE49-F238E27FC236}">
                <a16:creationId xmlns:a16="http://schemas.microsoft.com/office/drawing/2014/main" id="{987C0EAF-E909-E68C-347F-C839777F8997}"/>
              </a:ext>
            </a:extLst>
          </p:cNvPr>
          <p:cNvCxnSpPr>
            <a:cxnSpLocks/>
          </p:cNvCxnSpPr>
          <p:nvPr/>
        </p:nvCxnSpPr>
        <p:spPr>
          <a:xfrm flipV="1">
            <a:off x="3026228" y="2836182"/>
            <a:ext cx="418012" cy="277133"/>
          </a:xfrm>
          <a:prstGeom prst="straightConnector1">
            <a:avLst/>
          </a:prstGeom>
          <a:ln w="28575">
            <a:solidFill>
              <a:srgbClr val="FF996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CDF5180-16DE-ACE0-4A0A-32ADA9D8F80C}"/>
              </a:ext>
            </a:extLst>
          </p:cNvPr>
          <p:cNvSpPr txBox="1"/>
          <p:nvPr/>
        </p:nvSpPr>
        <p:spPr>
          <a:xfrm>
            <a:off x="4795520" y="5401530"/>
            <a:ext cx="5225477" cy="646331"/>
          </a:xfrm>
          <a:prstGeom prst="rect">
            <a:avLst/>
          </a:prstGeom>
          <a:noFill/>
        </p:spPr>
        <p:txBody>
          <a:bodyPr wrap="square" rtlCol="0">
            <a:spAutoFit/>
          </a:bodyPr>
          <a:lstStyle/>
          <a:p>
            <a:r>
              <a:rPr lang="en-US" dirty="0"/>
              <a:t>Casual percent of all trips </a:t>
            </a:r>
            <a:r>
              <a:rPr lang="en-US" u="sng" dirty="0"/>
              <a:t>exceeded</a:t>
            </a:r>
            <a:r>
              <a:rPr lang="en-US" dirty="0"/>
              <a:t> member percent of all trips during </a:t>
            </a:r>
            <a:r>
              <a:rPr lang="en-US" u="sng" dirty="0"/>
              <a:t>both</a:t>
            </a:r>
            <a:r>
              <a:rPr lang="en-US" dirty="0"/>
              <a:t> the </a:t>
            </a:r>
            <a:r>
              <a:rPr lang="en-US" u="sng" dirty="0"/>
              <a:t>night life and afternoon</a:t>
            </a:r>
          </a:p>
        </p:txBody>
      </p:sp>
      <p:pic>
        <p:nvPicPr>
          <p:cNvPr id="11" name="Picture 10">
            <a:extLst>
              <a:ext uri="{FF2B5EF4-FFF2-40B4-BE49-F238E27FC236}">
                <a16:creationId xmlns:a16="http://schemas.microsoft.com/office/drawing/2014/main" id="{E372AE9D-978E-5E69-46FB-FB39C17A2046}"/>
              </a:ext>
            </a:extLst>
          </p:cNvPr>
          <p:cNvPicPr>
            <a:picLocks noChangeAspect="1"/>
          </p:cNvPicPr>
          <p:nvPr/>
        </p:nvPicPr>
        <p:blipFill>
          <a:blip r:embed="rId2"/>
          <a:stretch>
            <a:fillRect/>
          </a:stretch>
        </p:blipFill>
        <p:spPr>
          <a:xfrm>
            <a:off x="3686175" y="1865374"/>
            <a:ext cx="8191590" cy="2879090"/>
          </a:xfrm>
          <a:prstGeom prst="rect">
            <a:avLst/>
          </a:prstGeom>
        </p:spPr>
      </p:pic>
      <p:pic>
        <p:nvPicPr>
          <p:cNvPr id="13" name="Picture 12">
            <a:extLst>
              <a:ext uri="{FF2B5EF4-FFF2-40B4-BE49-F238E27FC236}">
                <a16:creationId xmlns:a16="http://schemas.microsoft.com/office/drawing/2014/main" id="{3E7238AC-E5F4-D626-7AA7-885357264A51}"/>
              </a:ext>
            </a:extLst>
          </p:cNvPr>
          <p:cNvPicPr>
            <a:picLocks noChangeAspect="1"/>
          </p:cNvPicPr>
          <p:nvPr/>
        </p:nvPicPr>
        <p:blipFill>
          <a:blip r:embed="rId3"/>
          <a:stretch>
            <a:fillRect/>
          </a:stretch>
        </p:blipFill>
        <p:spPr>
          <a:xfrm>
            <a:off x="9948863" y="4898851"/>
            <a:ext cx="851217" cy="783120"/>
          </a:xfrm>
          <a:prstGeom prst="rect">
            <a:avLst/>
          </a:prstGeom>
        </p:spPr>
      </p:pic>
      <p:pic>
        <p:nvPicPr>
          <p:cNvPr id="15" name="Picture 14">
            <a:extLst>
              <a:ext uri="{FF2B5EF4-FFF2-40B4-BE49-F238E27FC236}">
                <a16:creationId xmlns:a16="http://schemas.microsoft.com/office/drawing/2014/main" id="{9E00CF86-60B5-417E-6132-CADE8E91A17E}"/>
              </a:ext>
            </a:extLst>
          </p:cNvPr>
          <p:cNvPicPr>
            <a:picLocks noChangeAspect="1"/>
          </p:cNvPicPr>
          <p:nvPr/>
        </p:nvPicPr>
        <p:blipFill>
          <a:blip r:embed="rId4"/>
          <a:stretch>
            <a:fillRect/>
          </a:stretch>
        </p:blipFill>
        <p:spPr>
          <a:xfrm>
            <a:off x="2928594" y="4022706"/>
            <a:ext cx="609653" cy="469433"/>
          </a:xfrm>
          <a:prstGeom prst="rect">
            <a:avLst/>
          </a:prstGeom>
        </p:spPr>
      </p:pic>
    </p:spTree>
    <p:extLst>
      <p:ext uri="{BB962C8B-B14F-4D97-AF65-F5344CB8AC3E}">
        <p14:creationId xmlns:p14="http://schemas.microsoft.com/office/powerpoint/2010/main" val="2821907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Trip Timing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4630737" cy="2351087"/>
          </a:xfrm>
        </p:spPr>
        <p:txBody>
          <a:bodyPr/>
          <a:lstStyle/>
          <a:p>
            <a:r>
              <a:rPr lang="en-US" dirty="0"/>
              <a:t>How do casual rider trips during the afternoon compare to their trips during the night life?</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649263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0813824" cy="767896"/>
          </a:xfrm>
        </p:spPr>
        <p:txBody>
          <a:bodyPr/>
          <a:lstStyle/>
          <a:p>
            <a:r>
              <a:rPr lang="en-US" sz="3200" dirty="0"/>
              <a:t>Trip Timing: Casual Rider Trips in the Afternoon &amp; Night Life</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32</a:t>
            </a:fld>
            <a:endParaRPr lang="en-US"/>
          </a:p>
        </p:txBody>
      </p:sp>
      <p:sp>
        <p:nvSpPr>
          <p:cNvPr id="4" name="Content Placeholder 3">
            <a:extLst>
              <a:ext uri="{FF2B5EF4-FFF2-40B4-BE49-F238E27FC236}">
                <a16:creationId xmlns:a16="http://schemas.microsoft.com/office/drawing/2014/main" id="{1AE3E0D9-FE1D-EBC1-7EA7-8CB1B44DB2B2}"/>
              </a:ext>
            </a:extLst>
          </p:cNvPr>
          <p:cNvSpPr>
            <a:spLocks noGrp="1"/>
          </p:cNvSpPr>
          <p:nvPr>
            <p:ph idx="1"/>
          </p:nvPr>
        </p:nvSpPr>
        <p:spPr>
          <a:xfrm>
            <a:off x="550862" y="4169805"/>
            <a:ext cx="11142571" cy="2055644"/>
          </a:xfrm>
        </p:spPr>
        <p:txBody>
          <a:bodyPr numCol="2"/>
          <a:lstStyle/>
          <a:p>
            <a:r>
              <a:rPr lang="en-US" dirty="0"/>
              <a:t>Afternoon</a:t>
            </a:r>
          </a:p>
          <a:p>
            <a:pPr lvl="1"/>
            <a:r>
              <a:rPr lang="en-US" sz="2000" dirty="0"/>
              <a:t>More trips than during the night life</a:t>
            </a:r>
          </a:p>
          <a:p>
            <a:pPr lvl="1"/>
            <a:r>
              <a:rPr lang="en-US" sz="2000" dirty="0"/>
              <a:t>Greater percentage composition of all trips</a:t>
            </a:r>
          </a:p>
          <a:p>
            <a:pPr marL="457200" lvl="1" indent="0">
              <a:buNone/>
            </a:pPr>
            <a:endParaRPr lang="en-US" sz="2000" dirty="0"/>
          </a:p>
          <a:p>
            <a:r>
              <a:rPr lang="en-US" dirty="0"/>
              <a:t>Night life</a:t>
            </a:r>
          </a:p>
          <a:p>
            <a:pPr lvl="1"/>
            <a:r>
              <a:rPr lang="en-US" sz="2000" dirty="0"/>
              <a:t>Less trips than during the afternoon</a:t>
            </a:r>
          </a:p>
          <a:p>
            <a:pPr lvl="1"/>
            <a:r>
              <a:rPr lang="en-US" sz="2000" dirty="0"/>
              <a:t>Less contribution to total number of trips</a:t>
            </a:r>
          </a:p>
        </p:txBody>
      </p:sp>
      <p:pic>
        <p:nvPicPr>
          <p:cNvPr id="3" name="Picture 2">
            <a:extLst>
              <a:ext uri="{FF2B5EF4-FFF2-40B4-BE49-F238E27FC236}">
                <a16:creationId xmlns:a16="http://schemas.microsoft.com/office/drawing/2014/main" id="{34818CA2-0B6E-10A9-153B-9853871EC453}"/>
              </a:ext>
            </a:extLst>
          </p:cNvPr>
          <p:cNvPicPr>
            <a:picLocks noChangeAspect="1"/>
          </p:cNvPicPr>
          <p:nvPr/>
        </p:nvPicPr>
        <p:blipFill>
          <a:blip r:embed="rId2"/>
          <a:stretch>
            <a:fillRect/>
          </a:stretch>
        </p:blipFill>
        <p:spPr>
          <a:xfrm>
            <a:off x="510184" y="1443828"/>
            <a:ext cx="11041735" cy="2210750"/>
          </a:xfrm>
          <a:prstGeom prst="rect">
            <a:avLst/>
          </a:prstGeom>
        </p:spPr>
      </p:pic>
    </p:spTree>
    <p:extLst>
      <p:ext uri="{BB962C8B-B14F-4D97-AF65-F5344CB8AC3E}">
        <p14:creationId xmlns:p14="http://schemas.microsoft.com/office/powerpoint/2010/main" val="3932847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Trip Timing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4630737" cy="1367291"/>
          </a:xfrm>
        </p:spPr>
        <p:txBody>
          <a:bodyPr/>
          <a:lstStyle/>
          <a:p>
            <a:r>
              <a:rPr lang="en-US" dirty="0"/>
              <a:t>How did trip numbers of July, Saturday, Sunday compare to other months and days?</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33</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3247820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B829-37AD-B3AA-FBA7-5A343E85780F}"/>
              </a:ext>
            </a:extLst>
          </p:cNvPr>
          <p:cNvSpPr>
            <a:spLocks noGrp="1"/>
          </p:cNvSpPr>
          <p:nvPr>
            <p:ph type="title"/>
          </p:nvPr>
        </p:nvSpPr>
        <p:spPr/>
        <p:txBody>
          <a:bodyPr/>
          <a:lstStyle/>
          <a:p>
            <a:r>
              <a:rPr lang="en-US" sz="4000" dirty="0"/>
              <a:t>Trip Timing: Comparing 12 months of Hourly Trip Numbers to July, Saturday, Sunday</a:t>
            </a:r>
          </a:p>
        </p:txBody>
      </p:sp>
      <p:sp>
        <p:nvSpPr>
          <p:cNvPr id="3" name="Content Placeholder 2">
            <a:extLst>
              <a:ext uri="{FF2B5EF4-FFF2-40B4-BE49-F238E27FC236}">
                <a16:creationId xmlns:a16="http://schemas.microsoft.com/office/drawing/2014/main" id="{37FA477A-1F26-9C2D-CBA0-54CE7BEAAA3A}"/>
              </a:ext>
            </a:extLst>
          </p:cNvPr>
          <p:cNvSpPr>
            <a:spLocks noGrp="1"/>
          </p:cNvSpPr>
          <p:nvPr>
            <p:ph idx="1"/>
          </p:nvPr>
        </p:nvSpPr>
        <p:spPr>
          <a:xfrm>
            <a:off x="550862" y="4384032"/>
            <a:ext cx="11090275" cy="2277068"/>
          </a:xfrm>
        </p:spPr>
        <p:txBody>
          <a:bodyPr/>
          <a:lstStyle/>
          <a:p>
            <a:r>
              <a:rPr lang="en-US" dirty="0"/>
              <a:t>Quantifying peak popularity during Saturdays and Sundays in July: </a:t>
            </a:r>
          </a:p>
          <a:p>
            <a:pPr lvl="1"/>
            <a:r>
              <a:rPr lang="en-US" sz="2000" dirty="0"/>
              <a:t>Casual riders took an </a:t>
            </a:r>
            <a:r>
              <a:rPr lang="en-US" sz="2000" u="sng" dirty="0"/>
              <a:t>average of 2,196.896 trips per hour</a:t>
            </a:r>
          </a:p>
          <a:p>
            <a:r>
              <a:rPr lang="en-US" b="1" dirty="0"/>
              <a:t>What months and days of week in the 12 months of trip data are comparable to these times of peak trip number amongst casual riders?</a:t>
            </a:r>
          </a:p>
          <a:p>
            <a:pPr lvl="1"/>
            <a:r>
              <a:rPr lang="en-US" sz="2000" dirty="0"/>
              <a:t>In terms of trip timing with an </a:t>
            </a:r>
            <a:r>
              <a:rPr lang="en-US" sz="2000" u="sng" dirty="0"/>
              <a:t>average greater than or equal to 2,196.896 trips per hour</a:t>
            </a:r>
          </a:p>
          <a:p>
            <a:endParaRPr lang="en-US" u="sng" dirty="0"/>
          </a:p>
        </p:txBody>
      </p:sp>
      <p:sp>
        <p:nvSpPr>
          <p:cNvPr id="6" name="Slide Number Placeholder 5">
            <a:extLst>
              <a:ext uri="{FF2B5EF4-FFF2-40B4-BE49-F238E27FC236}">
                <a16:creationId xmlns:a16="http://schemas.microsoft.com/office/drawing/2014/main" id="{776B0B39-874B-DC9F-DE27-CA27673A48D7}"/>
              </a:ext>
            </a:extLst>
          </p:cNvPr>
          <p:cNvSpPr>
            <a:spLocks noGrp="1"/>
          </p:cNvSpPr>
          <p:nvPr>
            <p:ph type="sldNum" sz="quarter" idx="12"/>
          </p:nvPr>
        </p:nvSpPr>
        <p:spPr/>
        <p:txBody>
          <a:bodyPr/>
          <a:lstStyle/>
          <a:p>
            <a:fld id="{DBA1B0FB-D917-4C8C-928F-313BD683BF39}" type="slidenum">
              <a:rPr lang="en-US" smtClean="0"/>
              <a:t>34</a:t>
            </a:fld>
            <a:endParaRPr lang="en-US"/>
          </a:p>
        </p:txBody>
      </p:sp>
      <p:pic>
        <p:nvPicPr>
          <p:cNvPr id="7" name="Picture 6">
            <a:extLst>
              <a:ext uri="{FF2B5EF4-FFF2-40B4-BE49-F238E27FC236}">
                <a16:creationId xmlns:a16="http://schemas.microsoft.com/office/drawing/2014/main" id="{6DF9F430-0675-E544-C59C-9DC5DC4188F2}"/>
              </a:ext>
            </a:extLst>
          </p:cNvPr>
          <p:cNvPicPr>
            <a:picLocks noChangeAspect="1"/>
          </p:cNvPicPr>
          <p:nvPr/>
        </p:nvPicPr>
        <p:blipFill>
          <a:blip r:embed="rId2"/>
          <a:stretch>
            <a:fillRect/>
          </a:stretch>
        </p:blipFill>
        <p:spPr>
          <a:xfrm>
            <a:off x="1482413" y="2042355"/>
            <a:ext cx="9227173" cy="1962100"/>
          </a:xfrm>
          <a:prstGeom prst="rect">
            <a:avLst/>
          </a:prstGeom>
        </p:spPr>
      </p:pic>
    </p:spTree>
    <p:extLst>
      <p:ext uri="{BB962C8B-B14F-4D97-AF65-F5344CB8AC3E}">
        <p14:creationId xmlns:p14="http://schemas.microsoft.com/office/powerpoint/2010/main" val="3791537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B829-37AD-B3AA-FBA7-5A343E85780F}"/>
              </a:ext>
            </a:extLst>
          </p:cNvPr>
          <p:cNvSpPr>
            <a:spLocks noGrp="1"/>
          </p:cNvSpPr>
          <p:nvPr>
            <p:ph type="title"/>
          </p:nvPr>
        </p:nvSpPr>
        <p:spPr>
          <a:xfrm>
            <a:off x="549537" y="330778"/>
            <a:ext cx="11091600" cy="1332000"/>
          </a:xfrm>
        </p:spPr>
        <p:txBody>
          <a:bodyPr/>
          <a:lstStyle/>
          <a:p>
            <a:r>
              <a:rPr lang="en-US" sz="3200" dirty="0"/>
              <a:t>Trip Timing: Comparing 12 months of Hourly Trip Numbers Greater than or Equal to the Saturday &amp; Sunday July Average</a:t>
            </a:r>
          </a:p>
        </p:txBody>
      </p:sp>
      <p:pic>
        <p:nvPicPr>
          <p:cNvPr id="5" name="Content Placeholder 4" descr="Chart, bar chart&#10;&#10;Description automatically generated">
            <a:extLst>
              <a:ext uri="{FF2B5EF4-FFF2-40B4-BE49-F238E27FC236}">
                <a16:creationId xmlns:a16="http://schemas.microsoft.com/office/drawing/2014/main" id="{714814E4-F720-47FA-E5BD-97D860079F96}"/>
              </a:ext>
            </a:extLst>
          </p:cNvPr>
          <p:cNvPicPr>
            <a:picLocks noGrp="1" noChangeAspect="1"/>
          </p:cNvPicPr>
          <p:nvPr>
            <p:ph idx="1"/>
          </p:nvPr>
        </p:nvPicPr>
        <p:blipFill>
          <a:blip r:embed="rId2"/>
          <a:stretch>
            <a:fillRect/>
          </a:stretch>
        </p:blipFill>
        <p:spPr>
          <a:xfrm>
            <a:off x="641593" y="1312096"/>
            <a:ext cx="10999543" cy="5499772"/>
          </a:xfrm>
        </p:spPr>
      </p:pic>
      <p:sp>
        <p:nvSpPr>
          <p:cNvPr id="6" name="Slide Number Placeholder 5">
            <a:extLst>
              <a:ext uri="{FF2B5EF4-FFF2-40B4-BE49-F238E27FC236}">
                <a16:creationId xmlns:a16="http://schemas.microsoft.com/office/drawing/2014/main" id="{776B0B39-874B-DC9F-DE27-CA27673A48D7}"/>
              </a:ext>
            </a:extLst>
          </p:cNvPr>
          <p:cNvSpPr>
            <a:spLocks noGrp="1"/>
          </p:cNvSpPr>
          <p:nvPr>
            <p:ph type="sldNum" sz="quarter" idx="12"/>
          </p:nvPr>
        </p:nvSpPr>
        <p:spPr/>
        <p:txBody>
          <a:bodyPr/>
          <a:lstStyle/>
          <a:p>
            <a:fld id="{DBA1B0FB-D917-4C8C-928F-313BD683BF39}" type="slidenum">
              <a:rPr lang="en-US" smtClean="0"/>
              <a:t>35</a:t>
            </a:fld>
            <a:endParaRPr lang="en-US" dirty="0"/>
          </a:p>
        </p:txBody>
      </p:sp>
      <p:sp>
        <p:nvSpPr>
          <p:cNvPr id="8" name="Rectangle: Rounded Corners 7">
            <a:extLst>
              <a:ext uri="{FF2B5EF4-FFF2-40B4-BE49-F238E27FC236}">
                <a16:creationId xmlns:a16="http://schemas.microsoft.com/office/drawing/2014/main" id="{37C66953-A21B-5FC8-E48A-ACD4C9679FAB}"/>
              </a:ext>
            </a:extLst>
          </p:cNvPr>
          <p:cNvSpPr/>
          <p:nvPr/>
        </p:nvSpPr>
        <p:spPr>
          <a:xfrm>
            <a:off x="3091543" y="1970314"/>
            <a:ext cx="4865914" cy="272143"/>
          </a:xfrm>
          <a:prstGeom prst="roundRect">
            <a:avLst/>
          </a:prstGeom>
          <a:no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with Corners Rounded 8">
            <a:extLst>
              <a:ext uri="{FF2B5EF4-FFF2-40B4-BE49-F238E27FC236}">
                <a16:creationId xmlns:a16="http://schemas.microsoft.com/office/drawing/2014/main" id="{FF9A8912-64FD-1038-0A29-9DCD7DD2BD63}"/>
              </a:ext>
            </a:extLst>
          </p:cNvPr>
          <p:cNvSpPr/>
          <p:nvPr/>
        </p:nvSpPr>
        <p:spPr>
          <a:xfrm>
            <a:off x="8828315" y="1358124"/>
            <a:ext cx="2720766" cy="2070876"/>
          </a:xfrm>
          <a:prstGeom prst="wedgeRoundRectCallout">
            <a:avLst>
              <a:gd name="adj1" fmla="val -81673"/>
              <a:gd name="adj2" fmla="val -7577"/>
              <a:gd name="adj3" fmla="val 16667"/>
            </a:avLst>
          </a:prstGeom>
          <a:solidFill>
            <a:schemeClr val="accent6">
              <a:lumMod val="40000"/>
              <a:lumOff val="60000"/>
            </a:schemeClr>
          </a:solidFill>
          <a:ln w="3810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times in </a:t>
            </a:r>
            <a:r>
              <a:rPr lang="en-US" u="sng" dirty="0"/>
              <a:t>May through October </a:t>
            </a:r>
            <a:r>
              <a:rPr lang="en-US" dirty="0"/>
              <a:t>casual riders took </a:t>
            </a:r>
            <a:r>
              <a:rPr lang="en-US" u="sng" dirty="0"/>
              <a:t>hourly trips comparable </a:t>
            </a:r>
            <a:r>
              <a:rPr lang="en-US" dirty="0"/>
              <a:t>to the Saturday &amp; Sunday July average</a:t>
            </a:r>
          </a:p>
        </p:txBody>
      </p:sp>
    </p:spTree>
    <p:extLst>
      <p:ext uri="{BB962C8B-B14F-4D97-AF65-F5344CB8AC3E}">
        <p14:creationId xmlns:p14="http://schemas.microsoft.com/office/powerpoint/2010/main" val="3389729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63068"/>
            <a:ext cx="4685167" cy="2185332"/>
          </a:xfrm>
        </p:spPr>
        <p:txBody>
          <a:bodyPr/>
          <a:lstStyle/>
          <a:p>
            <a:r>
              <a:rPr lang="en-US" dirty="0"/>
              <a:t>When during May through October where casual riders BOTH taking a comparable hourly trip number AND taking more trips than members? </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36</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2" y="2382586"/>
            <a:ext cx="7754936" cy="1680482"/>
          </a:xfrm>
        </p:spPr>
        <p:txBody>
          <a:bodyPr>
            <a:normAutofit fontScale="90000"/>
          </a:bodyPr>
          <a:lstStyle/>
          <a:p>
            <a:r>
              <a:rPr lang="en-US" sz="3600" dirty="0"/>
              <a:t>Trip Timing: Comparing 12 months of Hourly Trip Numbers Greater than or Equal to the Saturday &amp; Sunday July Average</a:t>
            </a:r>
            <a:br>
              <a:rPr lang="en-US" dirty="0"/>
            </a:br>
            <a:endParaRPr lang="en-US" dirty="0"/>
          </a:p>
        </p:txBody>
      </p:sp>
    </p:spTree>
    <p:extLst>
      <p:ext uri="{BB962C8B-B14F-4D97-AF65-F5344CB8AC3E}">
        <p14:creationId xmlns:p14="http://schemas.microsoft.com/office/powerpoint/2010/main" val="2655527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DB6D3-C578-58C1-61D8-2E7833F8B3F2}"/>
              </a:ext>
            </a:extLst>
          </p:cNvPr>
          <p:cNvSpPr>
            <a:spLocks noGrp="1"/>
          </p:cNvSpPr>
          <p:nvPr>
            <p:ph type="title"/>
          </p:nvPr>
        </p:nvSpPr>
        <p:spPr>
          <a:xfrm>
            <a:off x="550200" y="196900"/>
            <a:ext cx="11091600" cy="974725"/>
          </a:xfrm>
        </p:spPr>
        <p:txBody>
          <a:bodyPr/>
          <a:lstStyle/>
          <a:p>
            <a:r>
              <a:rPr lang="en-US" sz="3200" dirty="0"/>
              <a:t>Trip Timing: Comparing 12 months of Hourly Trip Numbers Greater than or Equal to the Saturday &amp; Sunday July Average</a:t>
            </a:r>
          </a:p>
        </p:txBody>
      </p:sp>
      <p:pic>
        <p:nvPicPr>
          <p:cNvPr id="8" name="Content Placeholder 7" descr="Chart, bar chart&#10;&#10;Description automatically generated">
            <a:extLst>
              <a:ext uri="{FF2B5EF4-FFF2-40B4-BE49-F238E27FC236}">
                <a16:creationId xmlns:a16="http://schemas.microsoft.com/office/drawing/2014/main" id="{2755C9E5-604C-626E-D8AD-31FADA003F7B}"/>
              </a:ext>
            </a:extLst>
          </p:cNvPr>
          <p:cNvPicPr>
            <a:picLocks noGrp="1" noChangeAspect="1"/>
          </p:cNvPicPr>
          <p:nvPr>
            <p:ph idx="1"/>
          </p:nvPr>
        </p:nvPicPr>
        <p:blipFill>
          <a:blip r:embed="rId2"/>
          <a:stretch>
            <a:fillRect/>
          </a:stretch>
        </p:blipFill>
        <p:spPr>
          <a:xfrm>
            <a:off x="409625" y="1171625"/>
            <a:ext cx="11372750" cy="5686375"/>
          </a:xfrm>
        </p:spPr>
      </p:pic>
      <p:sp>
        <p:nvSpPr>
          <p:cNvPr id="6" name="Slide Number Placeholder 5">
            <a:extLst>
              <a:ext uri="{FF2B5EF4-FFF2-40B4-BE49-F238E27FC236}">
                <a16:creationId xmlns:a16="http://schemas.microsoft.com/office/drawing/2014/main" id="{D809C95F-A167-7884-CE93-DDBC1C99189D}"/>
              </a:ext>
            </a:extLst>
          </p:cNvPr>
          <p:cNvSpPr>
            <a:spLocks noGrp="1"/>
          </p:cNvSpPr>
          <p:nvPr>
            <p:ph type="sldNum" sz="quarter" idx="12"/>
          </p:nvPr>
        </p:nvSpPr>
        <p:spPr/>
        <p:txBody>
          <a:bodyPr/>
          <a:lstStyle/>
          <a:p>
            <a:fld id="{DBA1B0FB-D917-4C8C-928F-313BD683BF39}" type="slidenum">
              <a:rPr lang="en-US" smtClean="0"/>
              <a:t>37</a:t>
            </a:fld>
            <a:endParaRPr lang="en-US"/>
          </a:p>
        </p:txBody>
      </p:sp>
      <p:sp>
        <p:nvSpPr>
          <p:cNvPr id="9" name="Rectangle: Rounded Corners 8">
            <a:extLst>
              <a:ext uri="{FF2B5EF4-FFF2-40B4-BE49-F238E27FC236}">
                <a16:creationId xmlns:a16="http://schemas.microsoft.com/office/drawing/2014/main" id="{F44F821A-075A-EC4E-8B68-E508FAF11742}"/>
              </a:ext>
            </a:extLst>
          </p:cNvPr>
          <p:cNvSpPr/>
          <p:nvPr/>
        </p:nvSpPr>
        <p:spPr>
          <a:xfrm>
            <a:off x="3058886" y="6030686"/>
            <a:ext cx="478971" cy="553469"/>
          </a:xfrm>
          <a:prstGeom prst="roundRect">
            <a:avLst/>
          </a:prstGeom>
          <a:no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3D215E1-920D-62A4-506A-0865047BFDB0}"/>
              </a:ext>
            </a:extLst>
          </p:cNvPr>
          <p:cNvSpPr/>
          <p:nvPr/>
        </p:nvSpPr>
        <p:spPr>
          <a:xfrm>
            <a:off x="4757057" y="5998029"/>
            <a:ext cx="478971" cy="586126"/>
          </a:xfrm>
          <a:prstGeom prst="roundRect">
            <a:avLst/>
          </a:prstGeom>
          <a:no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7AA0858-4376-BD92-E644-A2265BB8EA02}"/>
              </a:ext>
            </a:extLst>
          </p:cNvPr>
          <p:cNvSpPr/>
          <p:nvPr/>
        </p:nvSpPr>
        <p:spPr>
          <a:xfrm>
            <a:off x="6593316" y="5998028"/>
            <a:ext cx="478971" cy="586127"/>
          </a:xfrm>
          <a:prstGeom prst="roundRect">
            <a:avLst/>
          </a:prstGeom>
          <a:no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BCB0E15-FD48-E8E9-AA04-5BC1F874B44B}"/>
              </a:ext>
            </a:extLst>
          </p:cNvPr>
          <p:cNvSpPr/>
          <p:nvPr/>
        </p:nvSpPr>
        <p:spPr>
          <a:xfrm>
            <a:off x="3363686" y="1828800"/>
            <a:ext cx="4550228" cy="381000"/>
          </a:xfrm>
          <a:prstGeom prst="roundRect">
            <a:avLst/>
          </a:prstGeom>
          <a:noFill/>
          <a:ln w="3810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with Corners Rounded 12">
            <a:extLst>
              <a:ext uri="{FF2B5EF4-FFF2-40B4-BE49-F238E27FC236}">
                <a16:creationId xmlns:a16="http://schemas.microsoft.com/office/drawing/2014/main" id="{442A8A2E-F1D3-5F7D-279E-8C93309B1F7C}"/>
              </a:ext>
            </a:extLst>
          </p:cNvPr>
          <p:cNvSpPr/>
          <p:nvPr/>
        </p:nvSpPr>
        <p:spPr>
          <a:xfrm>
            <a:off x="8479971" y="2405743"/>
            <a:ext cx="2950029" cy="1208314"/>
          </a:xfrm>
          <a:prstGeom prst="wedgeRoundRectCallout">
            <a:avLst>
              <a:gd name="adj1" fmla="val -87623"/>
              <a:gd name="adj2" fmla="val -64527"/>
              <a:gd name="adj3" fmla="val 16667"/>
            </a:avLst>
          </a:prstGeom>
          <a:solidFill>
            <a:schemeClr val="accent6">
              <a:lumMod val="60000"/>
              <a:lumOff val="40000"/>
            </a:schemeClr>
          </a:solid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t>Fridays</a:t>
            </a:r>
            <a:r>
              <a:rPr lang="en-US" dirty="0"/>
              <a:t> in </a:t>
            </a:r>
            <a:r>
              <a:rPr lang="en-US" u="sng" dirty="0"/>
              <a:t>June, July, </a:t>
            </a:r>
            <a:r>
              <a:rPr lang="en-US" dirty="0"/>
              <a:t>and</a:t>
            </a:r>
            <a:r>
              <a:rPr lang="en-US" u="sng" dirty="0"/>
              <a:t> August </a:t>
            </a:r>
            <a:r>
              <a:rPr lang="en-US" dirty="0"/>
              <a:t>also had high hourly trip rates and casual rider preference</a:t>
            </a:r>
          </a:p>
        </p:txBody>
      </p:sp>
      <p:sp>
        <p:nvSpPr>
          <p:cNvPr id="14" name="Oval 13">
            <a:extLst>
              <a:ext uri="{FF2B5EF4-FFF2-40B4-BE49-F238E27FC236}">
                <a16:creationId xmlns:a16="http://schemas.microsoft.com/office/drawing/2014/main" id="{63271126-BB32-259A-A2C4-6558D152F170}"/>
              </a:ext>
            </a:extLst>
          </p:cNvPr>
          <p:cNvSpPr/>
          <p:nvPr/>
        </p:nvSpPr>
        <p:spPr>
          <a:xfrm>
            <a:off x="1600199" y="1828800"/>
            <a:ext cx="827314" cy="381000"/>
          </a:xfrm>
          <a:prstGeom prst="ellipse">
            <a:avLst/>
          </a:prstGeom>
          <a:no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B5277-22B1-3BED-C9FB-77F62363421F}"/>
              </a:ext>
            </a:extLst>
          </p:cNvPr>
          <p:cNvSpPr/>
          <p:nvPr/>
        </p:nvSpPr>
        <p:spPr>
          <a:xfrm>
            <a:off x="10381343" y="1828800"/>
            <a:ext cx="827314" cy="381000"/>
          </a:xfrm>
          <a:prstGeom prst="ellipse">
            <a:avLst/>
          </a:prstGeom>
          <a:no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B8813F1-6708-3E8B-3D59-74C26C95620B}"/>
              </a:ext>
            </a:extLst>
          </p:cNvPr>
          <p:cNvSpPr/>
          <p:nvPr/>
        </p:nvSpPr>
        <p:spPr>
          <a:xfrm>
            <a:off x="8607173" y="1828800"/>
            <a:ext cx="827314" cy="381000"/>
          </a:xfrm>
          <a:prstGeom prst="ellipse">
            <a:avLst/>
          </a:prstGeom>
          <a:no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with Corners Rounded 16">
            <a:extLst>
              <a:ext uri="{FF2B5EF4-FFF2-40B4-BE49-F238E27FC236}">
                <a16:creationId xmlns:a16="http://schemas.microsoft.com/office/drawing/2014/main" id="{EF85FC93-0E1E-91D7-0D6B-1AE0018B8326}"/>
              </a:ext>
            </a:extLst>
          </p:cNvPr>
          <p:cNvSpPr/>
          <p:nvPr/>
        </p:nvSpPr>
        <p:spPr>
          <a:xfrm>
            <a:off x="1393370" y="2540965"/>
            <a:ext cx="1763487" cy="2786742"/>
          </a:xfrm>
          <a:prstGeom prst="wedgeRoundRectCallout">
            <a:avLst>
              <a:gd name="adj1" fmla="val -17210"/>
              <a:gd name="adj2" fmla="val -60511"/>
              <a:gd name="adj3" fmla="val 16667"/>
            </a:avLst>
          </a:prstGeom>
          <a:solidFill>
            <a:schemeClr val="accent6">
              <a:lumMod val="60000"/>
              <a:lumOff val="40000"/>
            </a:schemeClr>
          </a:solid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t>Saturdays </a:t>
            </a:r>
            <a:r>
              <a:rPr lang="en-US" dirty="0"/>
              <a:t>and</a:t>
            </a:r>
            <a:r>
              <a:rPr lang="en-US" u="sng" dirty="0"/>
              <a:t> Sundays</a:t>
            </a:r>
            <a:r>
              <a:rPr lang="en-US" dirty="0"/>
              <a:t> in </a:t>
            </a:r>
            <a:r>
              <a:rPr lang="en-US" u="sng" dirty="0"/>
              <a:t>May, September, and October</a:t>
            </a:r>
            <a:r>
              <a:rPr lang="en-US" dirty="0"/>
              <a:t> are casual rider peak usage and peak comparative usage times</a:t>
            </a:r>
          </a:p>
        </p:txBody>
      </p:sp>
    </p:spTree>
    <p:extLst>
      <p:ext uri="{BB962C8B-B14F-4D97-AF65-F5344CB8AC3E}">
        <p14:creationId xmlns:p14="http://schemas.microsoft.com/office/powerpoint/2010/main" val="44751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DB6D3-C578-58C1-61D8-2E7833F8B3F2}"/>
              </a:ext>
            </a:extLst>
          </p:cNvPr>
          <p:cNvSpPr>
            <a:spLocks noGrp="1"/>
          </p:cNvSpPr>
          <p:nvPr>
            <p:ph type="title"/>
          </p:nvPr>
        </p:nvSpPr>
        <p:spPr>
          <a:xfrm>
            <a:off x="550200" y="120700"/>
            <a:ext cx="11091600" cy="690739"/>
          </a:xfrm>
        </p:spPr>
        <p:txBody>
          <a:bodyPr/>
          <a:lstStyle/>
          <a:p>
            <a:r>
              <a:rPr lang="en-US" sz="3200" dirty="0"/>
              <a:t>Trip Timing: Comparing 12 months of Hourly Trip Numbers Greater than or Equal to the Saturday &amp; Sunday July Average</a:t>
            </a:r>
          </a:p>
        </p:txBody>
      </p:sp>
      <p:sp>
        <p:nvSpPr>
          <p:cNvPr id="6" name="Slide Number Placeholder 5">
            <a:extLst>
              <a:ext uri="{FF2B5EF4-FFF2-40B4-BE49-F238E27FC236}">
                <a16:creationId xmlns:a16="http://schemas.microsoft.com/office/drawing/2014/main" id="{D809C95F-A167-7884-CE93-DDBC1C99189D}"/>
              </a:ext>
            </a:extLst>
          </p:cNvPr>
          <p:cNvSpPr>
            <a:spLocks noGrp="1"/>
          </p:cNvSpPr>
          <p:nvPr>
            <p:ph type="sldNum" sz="quarter" idx="12"/>
          </p:nvPr>
        </p:nvSpPr>
        <p:spPr/>
        <p:txBody>
          <a:bodyPr/>
          <a:lstStyle/>
          <a:p>
            <a:fld id="{DBA1B0FB-D917-4C8C-928F-313BD683BF39}" type="slidenum">
              <a:rPr lang="en-US" smtClean="0"/>
              <a:t>38</a:t>
            </a:fld>
            <a:endParaRPr lang="en-US"/>
          </a:p>
        </p:txBody>
      </p:sp>
      <p:pic>
        <p:nvPicPr>
          <p:cNvPr id="12" name="Content Placeholder 11" descr="Chart, bar chart&#10;&#10;Description automatically generated">
            <a:extLst>
              <a:ext uri="{FF2B5EF4-FFF2-40B4-BE49-F238E27FC236}">
                <a16:creationId xmlns:a16="http://schemas.microsoft.com/office/drawing/2014/main" id="{7163E9D5-073A-44FA-FA26-66A55C113926}"/>
              </a:ext>
            </a:extLst>
          </p:cNvPr>
          <p:cNvPicPr>
            <a:picLocks noGrp="1" noChangeAspect="1"/>
          </p:cNvPicPr>
          <p:nvPr>
            <p:ph idx="1"/>
          </p:nvPr>
        </p:nvPicPr>
        <p:blipFill>
          <a:blip r:embed="rId2"/>
          <a:stretch>
            <a:fillRect/>
          </a:stretch>
        </p:blipFill>
        <p:spPr>
          <a:xfrm>
            <a:off x="397328" y="1159328"/>
            <a:ext cx="11397343" cy="5698672"/>
          </a:xfrm>
        </p:spPr>
      </p:pic>
      <p:sp>
        <p:nvSpPr>
          <p:cNvPr id="13" name="Speech Bubble: Rectangle with Corners Rounded 12">
            <a:extLst>
              <a:ext uri="{FF2B5EF4-FFF2-40B4-BE49-F238E27FC236}">
                <a16:creationId xmlns:a16="http://schemas.microsoft.com/office/drawing/2014/main" id="{54C3330C-B120-A6AB-79C9-BA38AA30B793}"/>
              </a:ext>
            </a:extLst>
          </p:cNvPr>
          <p:cNvSpPr/>
          <p:nvPr/>
        </p:nvSpPr>
        <p:spPr>
          <a:xfrm>
            <a:off x="1393372" y="2394404"/>
            <a:ext cx="1284514" cy="805996"/>
          </a:xfrm>
          <a:prstGeom prst="wedgeRoundRectCallout">
            <a:avLst>
              <a:gd name="adj1" fmla="val -14723"/>
              <a:gd name="adj2" fmla="val -81797"/>
              <a:gd name="adj3" fmla="val 16667"/>
            </a:avLst>
          </a:prstGeom>
          <a:solidFill>
            <a:schemeClr val="accent6">
              <a:lumMod val="40000"/>
              <a:lumOff val="60000"/>
            </a:schemeClr>
          </a:solid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 PM to 3 PM</a:t>
            </a:r>
          </a:p>
        </p:txBody>
      </p:sp>
      <p:sp>
        <p:nvSpPr>
          <p:cNvPr id="14" name="Speech Bubble: Rectangle with Corners Rounded 13">
            <a:extLst>
              <a:ext uri="{FF2B5EF4-FFF2-40B4-BE49-F238E27FC236}">
                <a16:creationId xmlns:a16="http://schemas.microsoft.com/office/drawing/2014/main" id="{F1024658-3753-87C8-A1BE-07660A2361A3}"/>
              </a:ext>
            </a:extLst>
          </p:cNvPr>
          <p:cNvSpPr/>
          <p:nvPr/>
        </p:nvSpPr>
        <p:spPr>
          <a:xfrm>
            <a:off x="1306286" y="3608387"/>
            <a:ext cx="2198914" cy="664484"/>
          </a:xfrm>
          <a:prstGeom prst="wedgeRoundRectCallout">
            <a:avLst>
              <a:gd name="adj1" fmla="val 51373"/>
              <a:gd name="adj2" fmla="val -256099"/>
              <a:gd name="adj3" fmla="val 16667"/>
            </a:avLst>
          </a:prstGeom>
          <a:solidFill>
            <a:schemeClr val="accent6">
              <a:lumMod val="40000"/>
              <a:lumOff val="60000"/>
            </a:schemeClr>
          </a:solid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 AM to 3 PM, and 10 PM to 11 PM</a:t>
            </a:r>
          </a:p>
        </p:txBody>
      </p:sp>
      <p:sp>
        <p:nvSpPr>
          <p:cNvPr id="15" name="Speech Bubble: Rectangle with Corners Rounded 14">
            <a:extLst>
              <a:ext uri="{FF2B5EF4-FFF2-40B4-BE49-F238E27FC236}">
                <a16:creationId xmlns:a16="http://schemas.microsoft.com/office/drawing/2014/main" id="{54B428CA-E50F-BAF1-8BFE-ED4729FB4330}"/>
              </a:ext>
            </a:extLst>
          </p:cNvPr>
          <p:cNvSpPr/>
          <p:nvPr/>
        </p:nvSpPr>
        <p:spPr>
          <a:xfrm>
            <a:off x="10330543" y="2307771"/>
            <a:ext cx="1464128" cy="1121229"/>
          </a:xfrm>
          <a:prstGeom prst="wedgeRoundRectCallout">
            <a:avLst>
              <a:gd name="adj1" fmla="val -14142"/>
              <a:gd name="adj2" fmla="val -68670"/>
              <a:gd name="adj3" fmla="val 16667"/>
            </a:avLst>
          </a:prstGeom>
          <a:solidFill>
            <a:schemeClr val="accent6">
              <a:lumMod val="40000"/>
              <a:lumOff val="60000"/>
            </a:schemeClr>
          </a:solid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 AM, 1 PM to 4 PM, and 7 PM</a:t>
            </a:r>
          </a:p>
        </p:txBody>
      </p:sp>
      <p:sp>
        <p:nvSpPr>
          <p:cNvPr id="16" name="Speech Bubble: Rectangle with Corners Rounded 15">
            <a:extLst>
              <a:ext uri="{FF2B5EF4-FFF2-40B4-BE49-F238E27FC236}">
                <a16:creationId xmlns:a16="http://schemas.microsoft.com/office/drawing/2014/main" id="{D440D360-9A18-AF9A-837D-A7FD6493DB77}"/>
              </a:ext>
            </a:extLst>
          </p:cNvPr>
          <p:cNvSpPr/>
          <p:nvPr/>
        </p:nvSpPr>
        <p:spPr>
          <a:xfrm>
            <a:off x="9720943" y="3657601"/>
            <a:ext cx="1828800" cy="664484"/>
          </a:xfrm>
          <a:prstGeom prst="wedgeRoundRectCallout">
            <a:avLst>
              <a:gd name="adj1" fmla="val -83875"/>
              <a:gd name="adj2" fmla="val -277836"/>
              <a:gd name="adj3" fmla="val 16667"/>
            </a:avLst>
          </a:prstGeom>
          <a:solidFill>
            <a:schemeClr val="accent6">
              <a:lumMod val="40000"/>
              <a:lumOff val="60000"/>
            </a:schemeClr>
          </a:solid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AM to 3 PM</a:t>
            </a:r>
          </a:p>
        </p:txBody>
      </p:sp>
      <p:sp>
        <p:nvSpPr>
          <p:cNvPr id="17" name="Speech Bubble: Rectangle with Corners Rounded 16">
            <a:extLst>
              <a:ext uri="{FF2B5EF4-FFF2-40B4-BE49-F238E27FC236}">
                <a16:creationId xmlns:a16="http://schemas.microsoft.com/office/drawing/2014/main" id="{07A01CA7-7304-4C80-557E-4EEF89BA4B3D}"/>
              </a:ext>
            </a:extLst>
          </p:cNvPr>
          <p:cNvSpPr/>
          <p:nvPr/>
        </p:nvSpPr>
        <p:spPr>
          <a:xfrm>
            <a:off x="4286250" y="2351315"/>
            <a:ext cx="1077686" cy="1306286"/>
          </a:xfrm>
          <a:prstGeom prst="wedgeRoundRectCallout">
            <a:avLst>
              <a:gd name="adj1" fmla="val 47421"/>
              <a:gd name="adj2" fmla="val -64773"/>
              <a:gd name="adj3" fmla="val 16667"/>
            </a:avLst>
          </a:prstGeom>
          <a:solidFill>
            <a:schemeClr val="accent6">
              <a:lumMod val="40000"/>
              <a:lumOff val="60000"/>
            </a:schemeClr>
          </a:solid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hours except 5 PM</a:t>
            </a:r>
          </a:p>
        </p:txBody>
      </p:sp>
      <p:sp>
        <p:nvSpPr>
          <p:cNvPr id="18" name="Speech Bubble: Rectangle with Corners Rounded 17">
            <a:extLst>
              <a:ext uri="{FF2B5EF4-FFF2-40B4-BE49-F238E27FC236}">
                <a16:creationId xmlns:a16="http://schemas.microsoft.com/office/drawing/2014/main" id="{53B6E974-F002-3CB0-3761-EFAEA725D358}"/>
              </a:ext>
            </a:extLst>
          </p:cNvPr>
          <p:cNvSpPr/>
          <p:nvPr/>
        </p:nvSpPr>
        <p:spPr>
          <a:xfrm>
            <a:off x="7644493" y="2351315"/>
            <a:ext cx="1077686" cy="1665514"/>
          </a:xfrm>
          <a:prstGeom prst="wedgeRoundRectCallout">
            <a:avLst>
              <a:gd name="adj1" fmla="val -62247"/>
              <a:gd name="adj2" fmla="val -68872"/>
              <a:gd name="adj3" fmla="val 16667"/>
            </a:avLst>
          </a:prstGeom>
          <a:solidFill>
            <a:schemeClr val="accent6">
              <a:lumMod val="40000"/>
              <a:lumOff val="60000"/>
            </a:schemeClr>
          </a:solid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hours except 4 PM to 6 PM</a:t>
            </a:r>
          </a:p>
        </p:txBody>
      </p:sp>
    </p:spTree>
    <p:extLst>
      <p:ext uri="{BB962C8B-B14F-4D97-AF65-F5344CB8AC3E}">
        <p14:creationId xmlns:p14="http://schemas.microsoft.com/office/powerpoint/2010/main" val="827593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Trip Length</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4521881" cy="2351087"/>
          </a:xfrm>
        </p:spPr>
        <p:txBody>
          <a:bodyPr/>
          <a:lstStyle/>
          <a:p>
            <a:r>
              <a:rPr lang="en-US" dirty="0"/>
              <a:t>How long do casual riders and members ride on any given trip?</a:t>
            </a:r>
          </a:p>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39</a:t>
            </a:fld>
            <a:endParaRPr lang="en-US"/>
          </a:p>
        </p:txBody>
      </p:sp>
      <p:pic>
        <p:nvPicPr>
          <p:cNvPr id="6" name="Picture Placeholder 5" descr="Cycling outline">
            <a:extLst>
              <a:ext uri="{FF2B5EF4-FFF2-40B4-BE49-F238E27FC236}">
                <a16:creationId xmlns:a16="http://schemas.microsoft.com/office/drawing/2014/main" id="{2F9BF257-939C-B1D9-29EB-243F7E54705A}"/>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a:stretch>
            <a:fillRect/>
          </a:stretch>
        </p:blipFill>
        <p:spPr/>
      </p:pic>
    </p:spTree>
    <p:extLst>
      <p:ext uri="{BB962C8B-B14F-4D97-AF65-F5344CB8AC3E}">
        <p14:creationId xmlns:p14="http://schemas.microsoft.com/office/powerpoint/2010/main" val="3317707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2D48-F228-F933-8E5D-D18EF91D6598}"/>
              </a:ext>
            </a:extLst>
          </p:cNvPr>
          <p:cNvSpPr>
            <a:spLocks noGrp="1"/>
          </p:cNvSpPr>
          <p:nvPr>
            <p:ph type="title"/>
          </p:nvPr>
        </p:nvSpPr>
        <p:spPr/>
        <p:txBody>
          <a:bodyPr/>
          <a:lstStyle/>
          <a:p>
            <a:r>
              <a:rPr lang="en-US" dirty="0"/>
              <a:t>Case Study Scenario</a:t>
            </a:r>
          </a:p>
        </p:txBody>
      </p:sp>
      <p:sp>
        <p:nvSpPr>
          <p:cNvPr id="3" name="Text Placeholder 2">
            <a:extLst>
              <a:ext uri="{FF2B5EF4-FFF2-40B4-BE49-F238E27FC236}">
                <a16:creationId xmlns:a16="http://schemas.microsoft.com/office/drawing/2014/main" id="{C8A1D508-EF85-BEF0-C60F-18B5FE58565F}"/>
              </a:ext>
            </a:extLst>
          </p:cNvPr>
          <p:cNvSpPr>
            <a:spLocks noGrp="1"/>
          </p:cNvSpPr>
          <p:nvPr>
            <p:ph type="body" idx="1"/>
          </p:nvPr>
        </p:nvSpPr>
        <p:spPr/>
        <p:txBody>
          <a:bodyPr/>
          <a:lstStyle/>
          <a:p>
            <a:r>
              <a:rPr lang="en-US" dirty="0" err="1"/>
              <a:t>Cyclistic</a:t>
            </a:r>
            <a:endParaRPr lang="en-US" dirty="0"/>
          </a:p>
        </p:txBody>
      </p:sp>
      <p:sp>
        <p:nvSpPr>
          <p:cNvPr id="4" name="Content Placeholder 3">
            <a:extLst>
              <a:ext uri="{FF2B5EF4-FFF2-40B4-BE49-F238E27FC236}">
                <a16:creationId xmlns:a16="http://schemas.microsoft.com/office/drawing/2014/main" id="{288C00C4-8A17-D642-1444-C7C26E54F15A}"/>
              </a:ext>
            </a:extLst>
          </p:cNvPr>
          <p:cNvSpPr>
            <a:spLocks noGrp="1"/>
          </p:cNvSpPr>
          <p:nvPr>
            <p:ph sz="half" idx="2"/>
          </p:nvPr>
        </p:nvSpPr>
        <p:spPr/>
        <p:txBody>
          <a:bodyPr/>
          <a:lstStyle/>
          <a:p>
            <a:r>
              <a:rPr lang="en-US" dirty="0"/>
              <a:t>Bikeshare company launched in 2016 in Chicago</a:t>
            </a:r>
          </a:p>
          <a:p>
            <a:r>
              <a:rPr lang="en-US" dirty="0"/>
              <a:t>Features a fleet of 5,824 bicycles that are </a:t>
            </a:r>
            <a:r>
              <a:rPr lang="en-US" dirty="0" err="1"/>
              <a:t>geotracked</a:t>
            </a:r>
            <a:r>
              <a:rPr lang="en-US" dirty="0"/>
              <a:t> and locked into a network of 692 stations across Chicago</a:t>
            </a:r>
          </a:p>
          <a:p>
            <a:r>
              <a:rPr lang="en-US" dirty="0"/>
              <a:t>Bikes can be unlocked from one station and returned to any other station in the system anytime</a:t>
            </a:r>
          </a:p>
          <a:p>
            <a:endParaRPr lang="en-US" dirty="0"/>
          </a:p>
        </p:txBody>
      </p:sp>
      <p:sp>
        <p:nvSpPr>
          <p:cNvPr id="5" name="Text Placeholder 4">
            <a:extLst>
              <a:ext uri="{FF2B5EF4-FFF2-40B4-BE49-F238E27FC236}">
                <a16:creationId xmlns:a16="http://schemas.microsoft.com/office/drawing/2014/main" id="{BF7490D9-7A4B-933D-0914-EFDCB72F2090}"/>
              </a:ext>
            </a:extLst>
          </p:cNvPr>
          <p:cNvSpPr>
            <a:spLocks noGrp="1"/>
          </p:cNvSpPr>
          <p:nvPr>
            <p:ph type="body" sz="quarter" idx="13"/>
          </p:nvPr>
        </p:nvSpPr>
        <p:spPr/>
        <p:txBody>
          <a:bodyPr/>
          <a:lstStyle/>
          <a:p>
            <a:r>
              <a:rPr lang="en-US" dirty="0"/>
              <a:t>Bikeshare options</a:t>
            </a:r>
          </a:p>
        </p:txBody>
      </p:sp>
      <p:sp>
        <p:nvSpPr>
          <p:cNvPr id="6" name="Content Placeholder 5">
            <a:extLst>
              <a:ext uri="{FF2B5EF4-FFF2-40B4-BE49-F238E27FC236}">
                <a16:creationId xmlns:a16="http://schemas.microsoft.com/office/drawing/2014/main" id="{B4625257-5A68-6892-0081-B815EB878D66}"/>
              </a:ext>
            </a:extLst>
          </p:cNvPr>
          <p:cNvSpPr>
            <a:spLocks noGrp="1"/>
          </p:cNvSpPr>
          <p:nvPr>
            <p:ph sz="quarter" idx="14"/>
          </p:nvPr>
        </p:nvSpPr>
        <p:spPr/>
        <p:txBody>
          <a:bodyPr/>
          <a:lstStyle/>
          <a:p>
            <a:r>
              <a:rPr lang="en-US" dirty="0"/>
              <a:t>Classic bikes</a:t>
            </a:r>
          </a:p>
          <a:p>
            <a:r>
              <a:rPr lang="en-US" dirty="0"/>
              <a:t>Electric bikes</a:t>
            </a:r>
          </a:p>
          <a:p>
            <a:r>
              <a:rPr lang="en-US" dirty="0"/>
              <a:t>Assistive options</a:t>
            </a:r>
          </a:p>
          <a:p>
            <a:pPr lvl="1"/>
            <a:r>
              <a:rPr lang="en-US" dirty="0"/>
              <a:t>reclining bikes</a:t>
            </a:r>
          </a:p>
          <a:p>
            <a:pPr lvl="1"/>
            <a:r>
              <a:rPr lang="en-US" dirty="0"/>
              <a:t>hand tricycles</a:t>
            </a:r>
          </a:p>
          <a:p>
            <a:pPr lvl="1"/>
            <a:r>
              <a:rPr lang="en-US" dirty="0"/>
              <a:t>cargo bikes</a:t>
            </a:r>
          </a:p>
          <a:p>
            <a:pPr lvl="1"/>
            <a:endParaRPr lang="en-US" dirty="0"/>
          </a:p>
        </p:txBody>
      </p:sp>
      <p:sp>
        <p:nvSpPr>
          <p:cNvPr id="7" name="Text Placeholder 6">
            <a:extLst>
              <a:ext uri="{FF2B5EF4-FFF2-40B4-BE49-F238E27FC236}">
                <a16:creationId xmlns:a16="http://schemas.microsoft.com/office/drawing/2014/main" id="{9E6CA33B-1380-E11A-D216-ABFC8FAAC344}"/>
              </a:ext>
            </a:extLst>
          </p:cNvPr>
          <p:cNvSpPr>
            <a:spLocks noGrp="1"/>
          </p:cNvSpPr>
          <p:nvPr>
            <p:ph type="body" sz="quarter" idx="3"/>
          </p:nvPr>
        </p:nvSpPr>
        <p:spPr/>
        <p:txBody>
          <a:bodyPr/>
          <a:lstStyle/>
          <a:p>
            <a:r>
              <a:rPr lang="en-US" dirty="0" err="1"/>
              <a:t>Cyclistic</a:t>
            </a:r>
            <a:r>
              <a:rPr lang="en-US" dirty="0"/>
              <a:t> Riders</a:t>
            </a:r>
          </a:p>
        </p:txBody>
      </p:sp>
      <p:sp>
        <p:nvSpPr>
          <p:cNvPr id="8" name="Content Placeholder 7">
            <a:extLst>
              <a:ext uri="{FF2B5EF4-FFF2-40B4-BE49-F238E27FC236}">
                <a16:creationId xmlns:a16="http://schemas.microsoft.com/office/drawing/2014/main" id="{83BAC937-927F-117B-58C2-0EA759117620}"/>
              </a:ext>
            </a:extLst>
          </p:cNvPr>
          <p:cNvSpPr>
            <a:spLocks noGrp="1"/>
          </p:cNvSpPr>
          <p:nvPr>
            <p:ph sz="quarter" idx="4"/>
          </p:nvPr>
        </p:nvSpPr>
        <p:spPr/>
        <p:txBody>
          <a:bodyPr/>
          <a:lstStyle/>
          <a:p>
            <a:r>
              <a:rPr lang="en-US" dirty="0"/>
              <a:t>The majority opt for classic bikes</a:t>
            </a:r>
          </a:p>
          <a:p>
            <a:r>
              <a:rPr lang="en-US" dirty="0"/>
              <a:t>About 8% use the assistive options</a:t>
            </a:r>
          </a:p>
          <a:p>
            <a:r>
              <a:rPr lang="en-US" dirty="0"/>
              <a:t>More likely to ride for leisure</a:t>
            </a:r>
          </a:p>
          <a:p>
            <a:r>
              <a:rPr lang="en-US" dirty="0"/>
              <a:t>About 30% commute to work each day</a:t>
            </a:r>
          </a:p>
          <a:p>
            <a:r>
              <a:rPr lang="en-US" dirty="0"/>
              <a:t>Pricing plans:</a:t>
            </a:r>
          </a:p>
          <a:p>
            <a:pPr lvl="1"/>
            <a:r>
              <a:rPr lang="en-US" dirty="0"/>
              <a:t>Casual riders: single ride pass or day pass</a:t>
            </a:r>
          </a:p>
          <a:p>
            <a:pPr lvl="1"/>
            <a:r>
              <a:rPr lang="en-US" dirty="0"/>
              <a:t>Members: annual membership</a:t>
            </a:r>
          </a:p>
          <a:p>
            <a:endParaRPr lang="en-US" dirty="0"/>
          </a:p>
        </p:txBody>
      </p:sp>
      <p:sp>
        <p:nvSpPr>
          <p:cNvPr id="11" name="Slide Number Placeholder 10">
            <a:extLst>
              <a:ext uri="{FF2B5EF4-FFF2-40B4-BE49-F238E27FC236}">
                <a16:creationId xmlns:a16="http://schemas.microsoft.com/office/drawing/2014/main" id="{480E4C91-1BB5-A71C-057C-A9804EEB9D46}"/>
              </a:ext>
            </a:extLst>
          </p:cNvPr>
          <p:cNvSpPr>
            <a:spLocks noGrp="1"/>
          </p:cNvSpPr>
          <p:nvPr>
            <p:ph type="sldNum" sz="quarter" idx="12"/>
          </p:nvPr>
        </p:nvSpPr>
        <p:spPr/>
        <p:txBody>
          <a:bodyPr/>
          <a:lstStyle/>
          <a:p>
            <a:fld id="{DBA1B0FB-D917-4C8C-928F-313BD683BF39}" type="slidenum">
              <a:rPr lang="en-US" smtClean="0"/>
              <a:t>4</a:t>
            </a:fld>
            <a:endParaRPr lang="en-US"/>
          </a:p>
        </p:txBody>
      </p:sp>
    </p:spTree>
    <p:extLst>
      <p:ext uri="{BB962C8B-B14F-4D97-AF65-F5344CB8AC3E}">
        <p14:creationId xmlns:p14="http://schemas.microsoft.com/office/powerpoint/2010/main" val="4122797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388417" cy="2986234"/>
          </a:xfrm>
        </p:spPr>
        <p:txBody>
          <a:bodyPr vert="horz" wrap="square" lIns="0" tIns="0" rIns="0" bIns="0" rtlCol="0" anchor="b" anchorCtr="0">
            <a:normAutofit/>
          </a:bodyPr>
          <a:lstStyle/>
          <a:p>
            <a:pPr>
              <a:lnSpc>
                <a:spcPct val="100000"/>
              </a:lnSpc>
            </a:pPr>
            <a:r>
              <a:rPr lang="en-US" dirty="0"/>
              <a:t>Trip Length: </a:t>
            </a:r>
            <a:br>
              <a:rPr lang="en-US" dirty="0"/>
            </a:br>
            <a:r>
              <a:rPr lang="en-US" dirty="0"/>
              <a:t>Duration of Trips</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788977" cy="2265216"/>
          </a:xfrm>
        </p:spPr>
        <p:txBody>
          <a:bodyPr vert="horz" wrap="square" lIns="0" tIns="0" rIns="0" bIns="0" rtlCol="0">
            <a:normAutofit/>
          </a:bodyPr>
          <a:lstStyle/>
          <a:p>
            <a:r>
              <a:rPr lang="en-US" dirty="0"/>
              <a:t>Comparison of trip length in terms of duration between casual riders and members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40</a:t>
            </a:fld>
            <a:endParaRPr lang="en-US"/>
          </a:p>
        </p:txBody>
      </p:sp>
    </p:spTree>
    <p:extLst>
      <p:ext uri="{BB962C8B-B14F-4D97-AF65-F5344CB8AC3E}">
        <p14:creationId xmlns:p14="http://schemas.microsoft.com/office/powerpoint/2010/main" val="481133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63285" y="1135289"/>
            <a:ext cx="3238045" cy="628197"/>
          </a:xfrm>
        </p:spPr>
        <p:txBody>
          <a:bodyPr vert="horz" wrap="square" lIns="0" tIns="0" rIns="0" bIns="0" rtlCol="0" anchor="b" anchorCtr="0">
            <a:normAutofit fontScale="90000"/>
          </a:bodyPr>
          <a:lstStyle/>
          <a:p>
            <a:r>
              <a:rPr lang="en-US" sz="4000" dirty="0"/>
              <a:t>Trip Length: Duration of Trips</a:t>
            </a:r>
          </a:p>
        </p:txBody>
      </p:sp>
      <p:sp>
        <p:nvSpPr>
          <p:cNvPr id="13" name="TextBox 12">
            <a:extLst>
              <a:ext uri="{FF2B5EF4-FFF2-40B4-BE49-F238E27FC236}">
                <a16:creationId xmlns:a16="http://schemas.microsoft.com/office/drawing/2014/main" id="{8611129D-D2A4-F196-FD4F-ABDD7B131F6D}"/>
              </a:ext>
            </a:extLst>
          </p:cNvPr>
          <p:cNvSpPr txBox="1"/>
          <p:nvPr/>
        </p:nvSpPr>
        <p:spPr>
          <a:xfrm>
            <a:off x="163285" y="1957916"/>
            <a:ext cx="2667001" cy="4660597"/>
          </a:xfrm>
          <a:prstGeom prst="rect">
            <a:avLst/>
          </a:prstGeom>
        </p:spPr>
        <p:txBody>
          <a:bodyPr vert="horz" wrap="square" lIns="0" tIns="0" rIns="0" bIns="0" rtlCol="0" anchor="t">
            <a:normAutofit fontScale="92500" lnSpcReduction="10000"/>
          </a:bodyPr>
          <a:lstStyle/>
          <a:p>
            <a:pPr indent="-228600">
              <a:lnSpc>
                <a:spcPct val="110000"/>
              </a:lnSpc>
              <a:spcAft>
                <a:spcPts val="800"/>
              </a:spcAft>
              <a:buFont typeface="Arial" panose="020B0604020202020204" pitchFamily="34" charset="0"/>
              <a:buChar char="•"/>
            </a:pPr>
            <a:r>
              <a:rPr lang="en-US" sz="2000" u="sng" dirty="0">
                <a:solidFill>
                  <a:schemeClr val="tx1">
                    <a:alpha val="60000"/>
                  </a:schemeClr>
                </a:solidFill>
              </a:rPr>
              <a:t>Both casual riders and members more mini and short rides </a:t>
            </a:r>
            <a:r>
              <a:rPr lang="en-US" sz="2000" dirty="0">
                <a:solidFill>
                  <a:schemeClr val="tx1">
                    <a:alpha val="60000"/>
                  </a:schemeClr>
                </a:solidFill>
              </a:rPr>
              <a:t>and progressively fewer trips as the trip duration lengthens</a:t>
            </a:r>
          </a:p>
          <a:p>
            <a:pPr indent="-228600">
              <a:lnSpc>
                <a:spcPct val="110000"/>
              </a:lnSpc>
              <a:spcAft>
                <a:spcPts val="800"/>
              </a:spcAft>
              <a:buFont typeface="Arial" panose="020B0604020202020204" pitchFamily="34" charset="0"/>
              <a:buChar char="•"/>
            </a:pPr>
            <a:r>
              <a:rPr lang="en-US" sz="2000" dirty="0">
                <a:solidFill>
                  <a:schemeClr val="tx1">
                    <a:alpha val="60000"/>
                  </a:schemeClr>
                </a:solidFill>
              </a:rPr>
              <a:t>Casual riders took </a:t>
            </a:r>
            <a:r>
              <a:rPr lang="en-US" sz="2000" u="sng" dirty="0">
                <a:solidFill>
                  <a:schemeClr val="tx1">
                    <a:alpha val="60000"/>
                  </a:schemeClr>
                </a:solidFill>
              </a:rPr>
              <a:t>slightly more long</a:t>
            </a:r>
            <a:r>
              <a:rPr lang="en-US" sz="2000" dirty="0">
                <a:solidFill>
                  <a:schemeClr val="tx1">
                    <a:alpha val="60000"/>
                  </a:schemeClr>
                </a:solidFill>
              </a:rPr>
              <a:t> and </a:t>
            </a:r>
            <a:r>
              <a:rPr lang="en-US" sz="2000" u="sng" dirty="0">
                <a:solidFill>
                  <a:schemeClr val="tx1">
                    <a:alpha val="60000"/>
                  </a:schemeClr>
                </a:solidFill>
              </a:rPr>
              <a:t>longest</a:t>
            </a:r>
            <a:r>
              <a:rPr lang="en-US" sz="2000" dirty="0">
                <a:solidFill>
                  <a:schemeClr val="tx1">
                    <a:alpha val="60000"/>
                  </a:schemeClr>
                </a:solidFill>
              </a:rPr>
              <a:t> rides</a:t>
            </a:r>
          </a:p>
          <a:p>
            <a:pPr indent="-228600">
              <a:lnSpc>
                <a:spcPct val="110000"/>
              </a:lnSpc>
              <a:spcAft>
                <a:spcPts val="800"/>
              </a:spcAft>
              <a:buFont typeface="Arial" panose="020B0604020202020204" pitchFamily="34" charset="0"/>
              <a:buChar char="•"/>
            </a:pPr>
            <a:r>
              <a:rPr lang="en-US" sz="2000" dirty="0">
                <a:solidFill>
                  <a:schemeClr val="tx1">
                    <a:alpha val="60000"/>
                  </a:schemeClr>
                </a:solidFill>
              </a:rPr>
              <a:t>Casual riders took </a:t>
            </a:r>
            <a:r>
              <a:rPr lang="en-US" sz="2000" u="sng" dirty="0">
                <a:solidFill>
                  <a:schemeClr val="tx1">
                    <a:alpha val="60000"/>
                  </a:schemeClr>
                </a:solidFill>
              </a:rPr>
              <a:t>slightly fewer medium</a:t>
            </a:r>
            <a:r>
              <a:rPr lang="en-US" sz="2000" dirty="0">
                <a:solidFill>
                  <a:schemeClr val="tx1">
                    <a:alpha val="60000"/>
                  </a:schemeClr>
                </a:solidFill>
              </a:rPr>
              <a:t> rides</a:t>
            </a:r>
          </a:p>
          <a:p>
            <a:pPr indent="-228600">
              <a:lnSpc>
                <a:spcPct val="110000"/>
              </a:lnSpc>
              <a:spcAft>
                <a:spcPts val="800"/>
              </a:spcAft>
              <a:buFont typeface="Arial" panose="020B0604020202020204" pitchFamily="34" charset="0"/>
              <a:buChar char="•"/>
            </a:pPr>
            <a:r>
              <a:rPr lang="en-US" sz="2000" dirty="0">
                <a:solidFill>
                  <a:schemeClr val="tx1">
                    <a:alpha val="60000"/>
                  </a:schemeClr>
                </a:solidFill>
              </a:rPr>
              <a:t>Casual riders took </a:t>
            </a:r>
            <a:r>
              <a:rPr lang="en-US" sz="2000" b="1" u="sng" dirty="0">
                <a:solidFill>
                  <a:schemeClr val="tx1">
                    <a:alpha val="60000"/>
                  </a:schemeClr>
                </a:solidFill>
              </a:rPr>
              <a:t>significantly</a:t>
            </a:r>
            <a:r>
              <a:rPr lang="en-US" sz="2000" u="sng" dirty="0">
                <a:solidFill>
                  <a:schemeClr val="tx1">
                    <a:alpha val="60000"/>
                  </a:schemeClr>
                </a:solidFill>
              </a:rPr>
              <a:t> </a:t>
            </a:r>
            <a:r>
              <a:rPr lang="en-US" sz="2000" b="1" u="sng" dirty="0">
                <a:solidFill>
                  <a:schemeClr val="tx1">
                    <a:alpha val="60000"/>
                  </a:schemeClr>
                </a:solidFill>
              </a:rPr>
              <a:t>fewer</a:t>
            </a:r>
            <a:r>
              <a:rPr lang="en-US" sz="2000" dirty="0">
                <a:solidFill>
                  <a:schemeClr val="tx1">
                    <a:alpha val="60000"/>
                  </a:schemeClr>
                </a:solidFill>
              </a:rPr>
              <a:t> </a:t>
            </a:r>
            <a:r>
              <a:rPr lang="en-US" sz="2000" u="sng" dirty="0">
                <a:solidFill>
                  <a:schemeClr val="tx1">
                    <a:alpha val="60000"/>
                  </a:schemeClr>
                </a:solidFill>
              </a:rPr>
              <a:t>short, </a:t>
            </a:r>
            <a:r>
              <a:rPr lang="en-US" sz="2000" dirty="0">
                <a:solidFill>
                  <a:schemeClr val="tx1">
                    <a:alpha val="60000"/>
                  </a:schemeClr>
                </a:solidFill>
              </a:rPr>
              <a:t>and </a:t>
            </a:r>
            <a:r>
              <a:rPr lang="en-US" sz="2000" u="sng" dirty="0">
                <a:solidFill>
                  <a:schemeClr val="tx1">
                    <a:alpha val="60000"/>
                  </a:schemeClr>
                </a:solidFill>
              </a:rPr>
              <a:t>mini</a:t>
            </a:r>
            <a:r>
              <a:rPr lang="en-US" sz="2000" dirty="0">
                <a:solidFill>
                  <a:schemeClr val="tx1">
                    <a:alpha val="60000"/>
                  </a:schemeClr>
                </a:solidFill>
              </a:rPr>
              <a:t> rides</a:t>
            </a:r>
          </a:p>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pic>
        <p:nvPicPr>
          <p:cNvPr id="5" name="Content Placeholder 4" descr="Chart, scatter chart&#10;&#10;Description automatically generated">
            <a:extLst>
              <a:ext uri="{FF2B5EF4-FFF2-40B4-BE49-F238E27FC236}">
                <a16:creationId xmlns:a16="http://schemas.microsoft.com/office/drawing/2014/main" id="{690DAE43-5668-24D2-FC99-9A81F08793FE}"/>
              </a:ext>
            </a:extLst>
          </p:cNvPr>
          <p:cNvPicPr>
            <a:picLocks noGrp="1" noChangeAspect="1"/>
          </p:cNvPicPr>
          <p:nvPr>
            <p:ph idx="1"/>
          </p:nvPr>
        </p:nvPicPr>
        <p:blipFill>
          <a:blip r:embed="rId2"/>
          <a:stretch>
            <a:fillRect/>
          </a:stretch>
        </p:blipFill>
        <p:spPr>
          <a:xfrm>
            <a:off x="2917372" y="836914"/>
            <a:ext cx="9274628" cy="5409243"/>
          </a:xfrm>
        </p:spPr>
      </p:pic>
      <p:sp>
        <p:nvSpPr>
          <p:cNvPr id="8" name="Rectangle 7">
            <a:extLst>
              <a:ext uri="{FF2B5EF4-FFF2-40B4-BE49-F238E27FC236}">
                <a16:creationId xmlns:a16="http://schemas.microsoft.com/office/drawing/2014/main" id="{368F4F5A-41D7-9DD9-79F0-1454C5D8D83E}"/>
              </a:ext>
            </a:extLst>
          </p:cNvPr>
          <p:cNvSpPr/>
          <p:nvPr/>
        </p:nvSpPr>
        <p:spPr>
          <a:xfrm>
            <a:off x="6962547" y="1465716"/>
            <a:ext cx="3672796" cy="1083019"/>
          </a:xfrm>
          <a:prstGeom prst="rect">
            <a:avLst/>
          </a:prstGeom>
          <a:solidFill>
            <a:schemeClr val="accent6">
              <a:lumMod val="20000"/>
              <a:lumOff val="80000"/>
            </a:schemeClr>
          </a:solidFill>
          <a:ln w="28575">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1DE9BA-440E-A616-C1EE-F94EAD2A0F0A}"/>
              </a:ext>
            </a:extLst>
          </p:cNvPr>
          <p:cNvSpPr/>
          <p:nvPr/>
        </p:nvSpPr>
        <p:spPr>
          <a:xfrm>
            <a:off x="3749041" y="6246156"/>
            <a:ext cx="7358808" cy="520403"/>
          </a:xfrm>
          <a:prstGeom prst="rect">
            <a:avLst/>
          </a:prstGeom>
          <a:solidFill>
            <a:schemeClr val="accent6">
              <a:lumMod val="20000"/>
              <a:lumOff val="80000"/>
            </a:schemeClr>
          </a:solidFill>
          <a:ln w="85725" cmpd="sng">
            <a:solidFill>
              <a:srgbClr val="FE735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7F99D98-946A-8415-EAA8-591788C6CA7E}"/>
              </a:ext>
            </a:extLst>
          </p:cNvPr>
          <p:cNvCxnSpPr>
            <a:cxnSpLocks/>
          </p:cNvCxnSpPr>
          <p:nvPr/>
        </p:nvCxnSpPr>
        <p:spPr>
          <a:xfrm flipV="1">
            <a:off x="4485650" y="1654629"/>
            <a:ext cx="2476896" cy="303288"/>
          </a:xfrm>
          <a:prstGeom prst="line">
            <a:avLst/>
          </a:prstGeom>
          <a:ln w="28575">
            <a:solidFill>
              <a:srgbClr val="FE735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A29C68A-43B7-1085-FF58-0EE8C0C48149}"/>
              </a:ext>
            </a:extLst>
          </p:cNvPr>
          <p:cNvCxnSpPr>
            <a:cxnSpLocks/>
          </p:cNvCxnSpPr>
          <p:nvPr/>
        </p:nvCxnSpPr>
        <p:spPr>
          <a:xfrm flipV="1">
            <a:off x="5503863" y="2402930"/>
            <a:ext cx="1458683" cy="387875"/>
          </a:xfrm>
          <a:prstGeom prst="line">
            <a:avLst/>
          </a:prstGeom>
          <a:ln w="28575">
            <a:solidFill>
              <a:srgbClr val="FE735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3F46FB-2266-72A9-0E4C-B03AA90E281B}"/>
              </a:ext>
            </a:extLst>
          </p:cNvPr>
          <p:cNvSpPr txBox="1"/>
          <p:nvPr/>
        </p:nvSpPr>
        <p:spPr>
          <a:xfrm>
            <a:off x="3875282" y="6208915"/>
            <a:ext cx="7358808" cy="861774"/>
          </a:xfrm>
          <a:prstGeom prst="rect">
            <a:avLst/>
          </a:prstGeom>
          <a:noFill/>
        </p:spPr>
        <p:txBody>
          <a:bodyPr wrap="square" rtlCol="0">
            <a:spAutoFit/>
          </a:bodyPr>
          <a:lstStyle/>
          <a:p>
            <a:r>
              <a:rPr lang="en-US" sz="1600" dirty="0">
                <a:solidFill>
                  <a:schemeClr val="accent6">
                    <a:lumMod val="75000"/>
                  </a:schemeClr>
                </a:solidFill>
              </a:rPr>
              <a:t>short rides &gt;10 to &lt;=15 min. 134,373 fewer trips (</a:t>
            </a:r>
            <a:r>
              <a:rPr lang="en-US" sz="1600" b="1" dirty="0">
                <a:solidFill>
                  <a:schemeClr val="accent6">
                    <a:lumMod val="75000"/>
                  </a:schemeClr>
                </a:solidFill>
              </a:rPr>
              <a:t>28.5% of all casual trips</a:t>
            </a:r>
            <a:r>
              <a:rPr lang="en-US" sz="1600" dirty="0">
                <a:solidFill>
                  <a:schemeClr val="accent6">
                    <a:lumMod val="75000"/>
                  </a:schemeClr>
                </a:solidFill>
              </a:rPr>
              <a:t>) </a:t>
            </a:r>
          </a:p>
          <a:p>
            <a:r>
              <a:rPr lang="en-US" sz="1600" dirty="0">
                <a:solidFill>
                  <a:schemeClr val="accent6">
                    <a:lumMod val="75000"/>
                  </a:schemeClr>
                </a:solidFill>
              </a:rPr>
              <a:t> mini rides &gt;=5 to &lt;10 min. 454,385 fewer trips (</a:t>
            </a:r>
            <a:r>
              <a:rPr lang="en-US" sz="1600" b="1" dirty="0">
                <a:solidFill>
                  <a:schemeClr val="accent6">
                    <a:lumMod val="75000"/>
                  </a:schemeClr>
                </a:solidFill>
              </a:rPr>
              <a:t>31.7% of all casual trips</a:t>
            </a:r>
            <a:r>
              <a:rPr lang="en-US" sz="1600" dirty="0">
                <a:solidFill>
                  <a:schemeClr val="accent6">
                    <a:lumMod val="75000"/>
                  </a:schemeClr>
                </a:solidFill>
              </a:rPr>
              <a:t>)</a:t>
            </a:r>
          </a:p>
          <a:p>
            <a:endParaRPr lang="en-US" dirty="0">
              <a:solidFill>
                <a:schemeClr val="accent6">
                  <a:lumMod val="75000"/>
                </a:schemeClr>
              </a:solidFill>
            </a:endParaRPr>
          </a:p>
        </p:txBody>
      </p:sp>
      <p:sp>
        <p:nvSpPr>
          <p:cNvPr id="27" name="Rectangle 26">
            <a:extLst>
              <a:ext uri="{FF2B5EF4-FFF2-40B4-BE49-F238E27FC236}">
                <a16:creationId xmlns:a16="http://schemas.microsoft.com/office/drawing/2014/main" id="{5B61533D-176C-B03D-C19C-30515F8C2B8D}"/>
              </a:ext>
            </a:extLst>
          </p:cNvPr>
          <p:cNvSpPr/>
          <p:nvPr/>
        </p:nvSpPr>
        <p:spPr>
          <a:xfrm>
            <a:off x="9416142" y="3010983"/>
            <a:ext cx="2351315" cy="1081112"/>
          </a:xfrm>
          <a:prstGeom prst="rect">
            <a:avLst/>
          </a:prstGeom>
          <a:solidFill>
            <a:schemeClr val="accent6">
              <a:lumMod val="20000"/>
              <a:lumOff val="80000"/>
            </a:schemeClr>
          </a:solidFill>
          <a:ln w="28575">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21976398-6D20-CFE2-101F-A50E61754898}"/>
              </a:ext>
            </a:extLst>
          </p:cNvPr>
          <p:cNvCxnSpPr>
            <a:cxnSpLocks/>
          </p:cNvCxnSpPr>
          <p:nvPr/>
        </p:nvCxnSpPr>
        <p:spPr>
          <a:xfrm flipH="1">
            <a:off x="6380480" y="4452257"/>
            <a:ext cx="1043577" cy="1756657"/>
          </a:xfrm>
          <a:prstGeom prst="line">
            <a:avLst/>
          </a:prstGeom>
          <a:ln w="28575">
            <a:solidFill>
              <a:srgbClr val="FE735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97A5A1-AA09-FC80-ECA8-C0EA1F1A6434}"/>
              </a:ext>
            </a:extLst>
          </p:cNvPr>
          <p:cNvCxnSpPr>
            <a:cxnSpLocks/>
          </p:cNvCxnSpPr>
          <p:nvPr/>
        </p:nvCxnSpPr>
        <p:spPr>
          <a:xfrm flipH="1">
            <a:off x="6380480" y="5257800"/>
            <a:ext cx="1460522" cy="935902"/>
          </a:xfrm>
          <a:prstGeom prst="line">
            <a:avLst/>
          </a:prstGeom>
          <a:ln w="28575">
            <a:solidFill>
              <a:srgbClr val="FE7352"/>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6C5E661-1A06-7FA6-50D9-B51854A71450}"/>
              </a:ext>
            </a:extLst>
          </p:cNvPr>
          <p:cNvCxnSpPr/>
          <p:nvPr/>
        </p:nvCxnSpPr>
        <p:spPr>
          <a:xfrm>
            <a:off x="6760029" y="3641926"/>
            <a:ext cx="2503714" cy="0"/>
          </a:xfrm>
          <a:prstGeom prst="straightConnector1">
            <a:avLst/>
          </a:prstGeom>
          <a:ln w="28575">
            <a:solidFill>
              <a:srgbClr val="FE735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F4D9C66-1FF3-0658-F802-2AB9323234BE}"/>
              </a:ext>
            </a:extLst>
          </p:cNvPr>
          <p:cNvSpPr txBox="1"/>
          <p:nvPr/>
        </p:nvSpPr>
        <p:spPr>
          <a:xfrm>
            <a:off x="9416141" y="3047965"/>
            <a:ext cx="2351315" cy="1077218"/>
          </a:xfrm>
          <a:prstGeom prst="rect">
            <a:avLst/>
          </a:prstGeom>
          <a:noFill/>
        </p:spPr>
        <p:txBody>
          <a:bodyPr wrap="square" rtlCol="0">
            <a:spAutoFit/>
          </a:bodyPr>
          <a:lstStyle/>
          <a:p>
            <a:r>
              <a:rPr lang="en-US" sz="1600" dirty="0">
                <a:solidFill>
                  <a:schemeClr val="accent6">
                    <a:lumMod val="75000"/>
                  </a:schemeClr>
                </a:solidFill>
              </a:rPr>
              <a:t>medium rides &gt;15 to &lt;=20 min. </a:t>
            </a:r>
          </a:p>
          <a:p>
            <a:r>
              <a:rPr lang="en-US" sz="1600" dirty="0">
                <a:solidFill>
                  <a:schemeClr val="accent6">
                    <a:lumMod val="75000"/>
                  </a:schemeClr>
                </a:solidFill>
              </a:rPr>
              <a:t>10,716 fewer trips (19.8% of all casual trips)</a:t>
            </a:r>
          </a:p>
        </p:txBody>
      </p:sp>
      <p:sp>
        <p:nvSpPr>
          <p:cNvPr id="41" name="TextBox 40">
            <a:extLst>
              <a:ext uri="{FF2B5EF4-FFF2-40B4-BE49-F238E27FC236}">
                <a16:creationId xmlns:a16="http://schemas.microsoft.com/office/drawing/2014/main" id="{377A1DB8-86D3-DED1-4696-9F9FE448C274}"/>
              </a:ext>
            </a:extLst>
          </p:cNvPr>
          <p:cNvSpPr txBox="1"/>
          <p:nvPr/>
        </p:nvSpPr>
        <p:spPr>
          <a:xfrm>
            <a:off x="6962545" y="1500420"/>
            <a:ext cx="3770769" cy="1354217"/>
          </a:xfrm>
          <a:prstGeom prst="rect">
            <a:avLst/>
          </a:prstGeom>
          <a:noFill/>
        </p:spPr>
        <p:txBody>
          <a:bodyPr wrap="square" rtlCol="0">
            <a:spAutoFit/>
          </a:bodyPr>
          <a:lstStyle/>
          <a:p>
            <a:r>
              <a:rPr lang="en-US" sz="1600" dirty="0">
                <a:solidFill>
                  <a:schemeClr val="accent6">
                    <a:lumMod val="75000"/>
                  </a:schemeClr>
                </a:solidFill>
              </a:rPr>
              <a:t>longest rides &gt;25 to &lt;=30 min.</a:t>
            </a:r>
          </a:p>
          <a:p>
            <a:r>
              <a:rPr lang="en-US" sz="1600" dirty="0">
                <a:solidFill>
                  <a:schemeClr val="accent6">
                    <a:lumMod val="75000"/>
                  </a:schemeClr>
                </a:solidFill>
              </a:rPr>
              <a:t>21,963 more trips (6.1% of all casual trips)</a:t>
            </a:r>
          </a:p>
          <a:p>
            <a:r>
              <a:rPr lang="en-US" sz="1600" dirty="0">
                <a:solidFill>
                  <a:schemeClr val="accent6">
                    <a:lumMod val="75000"/>
                  </a:schemeClr>
                </a:solidFill>
              </a:rPr>
              <a:t>long rides	 &gt;20 to &lt;=25 min.</a:t>
            </a:r>
          </a:p>
          <a:p>
            <a:r>
              <a:rPr lang="en-US" sz="1600" dirty="0">
                <a:solidFill>
                  <a:schemeClr val="accent6">
                    <a:lumMod val="75000"/>
                  </a:schemeClr>
                </a:solidFill>
              </a:rPr>
              <a:t>27,838 more trips (13.9% of all casual trips)</a:t>
            </a:r>
          </a:p>
          <a:p>
            <a:endParaRPr lang="en-US" dirty="0">
              <a:solidFill>
                <a:schemeClr val="accent6">
                  <a:lumMod val="75000"/>
                </a:schemeClr>
              </a:solidFill>
            </a:endParaRPr>
          </a:p>
        </p:txBody>
      </p:sp>
    </p:spTree>
    <p:extLst>
      <p:ext uri="{BB962C8B-B14F-4D97-AF65-F5344CB8AC3E}">
        <p14:creationId xmlns:p14="http://schemas.microsoft.com/office/powerpoint/2010/main" val="1481762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467450" cy="3384550"/>
          </a:xfrm>
        </p:spPr>
        <p:txBody>
          <a:bodyPr>
            <a:normAutofit/>
          </a:bodyPr>
          <a:lstStyle/>
          <a:p>
            <a:r>
              <a:rPr lang="en-US" dirty="0"/>
              <a:t>Trip Length: Duration of Trips</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4630737" cy="2351087"/>
          </a:xfrm>
        </p:spPr>
        <p:txBody>
          <a:bodyPr/>
          <a:lstStyle/>
          <a:p>
            <a:r>
              <a:rPr lang="en-US" dirty="0"/>
              <a:t>Casual riders prefer short and mini trips, just like members…</a:t>
            </a:r>
          </a:p>
          <a:p>
            <a:r>
              <a:rPr lang="en-US" dirty="0"/>
              <a:t>When did casual riders take short and mini trips?</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42</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2119492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357072" y="239487"/>
            <a:ext cx="11312414" cy="664027"/>
          </a:xfrm>
        </p:spPr>
        <p:txBody>
          <a:bodyPr vert="horz" wrap="square" lIns="0" tIns="0" rIns="0" bIns="0" rtlCol="0" anchor="b" anchorCtr="0">
            <a:normAutofit fontScale="90000"/>
          </a:bodyPr>
          <a:lstStyle/>
          <a:p>
            <a:r>
              <a:rPr lang="en-US" sz="4000" dirty="0"/>
              <a:t>Short &amp; Mini Rides: Trip Timing of Trips &lt;=15 minutes</a:t>
            </a:r>
          </a:p>
        </p:txBody>
      </p:sp>
      <p:sp>
        <p:nvSpPr>
          <p:cNvPr id="13" name="TextBox 12">
            <a:extLst>
              <a:ext uri="{FF2B5EF4-FFF2-40B4-BE49-F238E27FC236}">
                <a16:creationId xmlns:a16="http://schemas.microsoft.com/office/drawing/2014/main" id="{8611129D-D2A4-F196-FD4F-ABDD7B131F6D}"/>
              </a:ext>
            </a:extLst>
          </p:cNvPr>
          <p:cNvSpPr txBox="1"/>
          <p:nvPr/>
        </p:nvSpPr>
        <p:spPr>
          <a:xfrm>
            <a:off x="163285" y="1957916"/>
            <a:ext cx="2667001" cy="4660597"/>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pic>
        <p:nvPicPr>
          <p:cNvPr id="6" name="Content Placeholder 5" descr="Chart, scatter chart&#10;&#10;Description automatically generated">
            <a:extLst>
              <a:ext uri="{FF2B5EF4-FFF2-40B4-BE49-F238E27FC236}">
                <a16:creationId xmlns:a16="http://schemas.microsoft.com/office/drawing/2014/main" id="{1D1B797E-EEBC-C113-854D-168B8E9877E7}"/>
              </a:ext>
            </a:extLst>
          </p:cNvPr>
          <p:cNvPicPr>
            <a:picLocks noGrp="1" noChangeAspect="1"/>
          </p:cNvPicPr>
          <p:nvPr>
            <p:ph idx="1"/>
          </p:nvPr>
        </p:nvPicPr>
        <p:blipFill>
          <a:blip r:embed="rId2"/>
          <a:stretch>
            <a:fillRect/>
          </a:stretch>
        </p:blipFill>
        <p:spPr>
          <a:xfrm>
            <a:off x="3190240" y="1168730"/>
            <a:ext cx="8838475" cy="4709556"/>
          </a:xfrm>
        </p:spPr>
      </p:pic>
      <p:sp>
        <p:nvSpPr>
          <p:cNvPr id="12" name="TextBox 11">
            <a:extLst>
              <a:ext uri="{FF2B5EF4-FFF2-40B4-BE49-F238E27FC236}">
                <a16:creationId xmlns:a16="http://schemas.microsoft.com/office/drawing/2014/main" id="{7DCB5BFB-15AE-B299-D46F-1C7505EAA825}"/>
              </a:ext>
            </a:extLst>
          </p:cNvPr>
          <p:cNvSpPr txBox="1"/>
          <p:nvPr/>
        </p:nvSpPr>
        <p:spPr>
          <a:xfrm>
            <a:off x="163285" y="1272842"/>
            <a:ext cx="2793275" cy="5386090"/>
          </a:xfrm>
          <a:prstGeom prst="rect">
            <a:avLst/>
          </a:prstGeom>
          <a:noFill/>
        </p:spPr>
        <p:txBody>
          <a:bodyPr wrap="square" rtlCol="0">
            <a:spAutoFit/>
          </a:bodyPr>
          <a:lstStyle/>
          <a:p>
            <a:pPr marL="285750" indent="-285750">
              <a:buFont typeface="Arial" panose="020B0604020202020204" pitchFamily="34" charset="0"/>
              <a:buChar char="•"/>
            </a:pPr>
            <a:r>
              <a:rPr lang="en-US" dirty="0"/>
              <a:t>Most casual rider trips &lt;= 15 minutes were taken in the </a:t>
            </a:r>
            <a:r>
              <a:rPr lang="en-US" u="sng" dirty="0"/>
              <a:t>afternoon</a:t>
            </a:r>
            <a:r>
              <a:rPr lang="en-US" dirty="0"/>
              <a:t> ride hour category</a:t>
            </a:r>
          </a:p>
          <a:p>
            <a:pPr marL="742950" lvl="1" indent="-285750">
              <a:buFont typeface="Arial" panose="020B0604020202020204" pitchFamily="34" charset="0"/>
              <a:buChar char="•"/>
            </a:pPr>
            <a:r>
              <a:rPr lang="en-US" dirty="0"/>
              <a:t>351,491 trips </a:t>
            </a:r>
          </a:p>
          <a:p>
            <a:pPr marL="742950" lvl="1" indent="-285750">
              <a:buFont typeface="Arial" panose="020B0604020202020204" pitchFamily="34" charset="0"/>
              <a:buChar char="•"/>
            </a:pPr>
            <a:r>
              <a:rPr lang="en-US" u="sng" dirty="0"/>
              <a:t>21.3%</a:t>
            </a:r>
            <a:r>
              <a:rPr lang="en-US" dirty="0"/>
              <a:t> of all casual rider trips</a:t>
            </a:r>
          </a:p>
          <a:p>
            <a:pPr marL="742950" lvl="1" indent="-285750">
              <a:buFont typeface="Arial" panose="020B0604020202020204" pitchFamily="34" charset="0"/>
              <a:buChar char="•"/>
            </a:pPr>
            <a:r>
              <a:rPr lang="en-US" dirty="0"/>
              <a:t>219,518 trips </a:t>
            </a:r>
            <a:r>
              <a:rPr lang="en-US" u="sng" dirty="0"/>
              <a:t>fewer</a:t>
            </a:r>
            <a:r>
              <a:rPr lang="en-US" dirty="0"/>
              <a:t> than members</a:t>
            </a:r>
          </a:p>
          <a:p>
            <a:pPr marL="285750" indent="-285750">
              <a:buFont typeface="Arial" panose="020B0604020202020204" pitchFamily="34" charset="0"/>
              <a:buChar char="•"/>
            </a:pPr>
            <a:r>
              <a:rPr lang="en-US" u="sng" dirty="0"/>
              <a:t>Night life </a:t>
            </a:r>
            <a:r>
              <a:rPr lang="en-US" dirty="0"/>
              <a:t>accounted for the next most popular time casual riders took trips &lt;= 15 minutes</a:t>
            </a:r>
          </a:p>
          <a:p>
            <a:pPr marL="742950" lvl="1" indent="-285750">
              <a:buFont typeface="Arial" panose="020B0604020202020204" pitchFamily="34" charset="0"/>
              <a:buChar char="•"/>
            </a:pPr>
            <a:r>
              <a:rPr lang="en-US" dirty="0"/>
              <a:t>232,333 trips </a:t>
            </a:r>
          </a:p>
          <a:p>
            <a:pPr marL="742950" lvl="1" indent="-285750">
              <a:buFont typeface="Arial" panose="020B0604020202020204" pitchFamily="34" charset="0"/>
              <a:buChar char="•"/>
            </a:pPr>
            <a:r>
              <a:rPr lang="en-US" u="sng" dirty="0"/>
              <a:t>14.1% </a:t>
            </a:r>
            <a:r>
              <a:rPr lang="en-US" dirty="0"/>
              <a:t>of all casual rider trips</a:t>
            </a:r>
          </a:p>
          <a:p>
            <a:pPr marL="742950" lvl="1" indent="-285750">
              <a:buFont typeface="Arial" panose="020B0604020202020204" pitchFamily="34" charset="0"/>
              <a:buChar char="•"/>
            </a:pPr>
            <a:r>
              <a:rPr lang="en-US" dirty="0"/>
              <a:t>3,740 trips </a:t>
            </a:r>
            <a:r>
              <a:rPr lang="en-US" u="sng" dirty="0"/>
              <a:t>more</a:t>
            </a:r>
            <a:r>
              <a:rPr lang="en-US" dirty="0"/>
              <a:t> than members</a:t>
            </a:r>
          </a:p>
          <a:p>
            <a:pPr marL="742950" lvl="1" indent="-285750">
              <a:buFont typeface="Arial" panose="020B0604020202020204" pitchFamily="34" charset="0"/>
              <a:buChar char="•"/>
            </a:pPr>
            <a:endParaRPr lang="en-US" sz="2000" dirty="0"/>
          </a:p>
        </p:txBody>
      </p:sp>
      <p:sp>
        <p:nvSpPr>
          <p:cNvPr id="3" name="Star: 7 Points 2">
            <a:extLst>
              <a:ext uri="{FF2B5EF4-FFF2-40B4-BE49-F238E27FC236}">
                <a16:creationId xmlns:a16="http://schemas.microsoft.com/office/drawing/2014/main" id="{32EF4A5F-11DB-AEDD-010F-02A5EC111207}"/>
              </a:ext>
            </a:extLst>
          </p:cNvPr>
          <p:cNvSpPr/>
          <p:nvPr/>
        </p:nvSpPr>
        <p:spPr>
          <a:xfrm>
            <a:off x="5994400" y="1676400"/>
            <a:ext cx="1219200" cy="711200"/>
          </a:xfrm>
          <a:prstGeom prst="star7">
            <a:avLst/>
          </a:prstGeom>
          <a:noFill/>
          <a:ln w="1905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D0B9A4-6E9C-6E22-B717-C5742B8D97DE}"/>
              </a:ext>
            </a:extLst>
          </p:cNvPr>
          <p:cNvPicPr>
            <a:picLocks noChangeAspect="1"/>
          </p:cNvPicPr>
          <p:nvPr/>
        </p:nvPicPr>
        <p:blipFill>
          <a:blip r:embed="rId3"/>
          <a:stretch>
            <a:fillRect/>
          </a:stretch>
        </p:blipFill>
        <p:spPr>
          <a:xfrm>
            <a:off x="7771329" y="3151620"/>
            <a:ext cx="1261981" cy="743776"/>
          </a:xfrm>
          <a:prstGeom prst="rect">
            <a:avLst/>
          </a:prstGeom>
        </p:spPr>
      </p:pic>
    </p:spTree>
    <p:extLst>
      <p:ext uri="{BB962C8B-B14F-4D97-AF65-F5344CB8AC3E}">
        <p14:creationId xmlns:p14="http://schemas.microsoft.com/office/powerpoint/2010/main" val="1648993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467450" cy="3384550"/>
          </a:xfrm>
        </p:spPr>
        <p:txBody>
          <a:bodyPr>
            <a:normAutofit/>
          </a:bodyPr>
          <a:lstStyle/>
          <a:p>
            <a:r>
              <a:rPr lang="en-US" dirty="0"/>
              <a:t>Trip Length: Duration of Trips</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4630737" cy="2351087"/>
          </a:xfrm>
        </p:spPr>
        <p:txBody>
          <a:bodyPr/>
          <a:lstStyle/>
          <a:p>
            <a:r>
              <a:rPr lang="en-US" dirty="0"/>
              <a:t>19.8% of all casual rider trips were  medium rides &gt;15 to &lt;=20 min. </a:t>
            </a:r>
          </a:p>
          <a:p>
            <a:r>
              <a:rPr lang="en-US" dirty="0"/>
              <a:t>When did they take these medium rides?</a:t>
            </a:r>
          </a:p>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44</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3178671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357072" y="239487"/>
            <a:ext cx="11312414" cy="664027"/>
          </a:xfrm>
        </p:spPr>
        <p:txBody>
          <a:bodyPr vert="horz" wrap="square" lIns="0" tIns="0" rIns="0" bIns="0" rtlCol="0" anchor="b" anchorCtr="0">
            <a:normAutofit fontScale="90000"/>
          </a:bodyPr>
          <a:lstStyle/>
          <a:p>
            <a:r>
              <a:rPr lang="en-US" sz="4000" dirty="0"/>
              <a:t>Medium Rides: Trip Timing of Trips &gt;15 to &lt;=20 min. </a:t>
            </a:r>
          </a:p>
        </p:txBody>
      </p:sp>
      <p:sp>
        <p:nvSpPr>
          <p:cNvPr id="13" name="TextBox 12">
            <a:extLst>
              <a:ext uri="{FF2B5EF4-FFF2-40B4-BE49-F238E27FC236}">
                <a16:creationId xmlns:a16="http://schemas.microsoft.com/office/drawing/2014/main" id="{8611129D-D2A4-F196-FD4F-ABDD7B131F6D}"/>
              </a:ext>
            </a:extLst>
          </p:cNvPr>
          <p:cNvSpPr txBox="1"/>
          <p:nvPr/>
        </p:nvSpPr>
        <p:spPr>
          <a:xfrm>
            <a:off x="163285" y="1107440"/>
            <a:ext cx="3204755" cy="5511073"/>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1600" dirty="0">
                <a:solidFill>
                  <a:schemeClr val="tx1">
                    <a:alpha val="60000"/>
                  </a:schemeClr>
                </a:solidFill>
              </a:rPr>
              <a:t>Most medium rides of casual riders were in the </a:t>
            </a:r>
            <a:r>
              <a:rPr lang="en-US" sz="1600" u="sng" dirty="0">
                <a:solidFill>
                  <a:schemeClr val="tx1">
                    <a:alpha val="60000"/>
                  </a:schemeClr>
                </a:solidFill>
              </a:rPr>
              <a:t>afternoon</a:t>
            </a:r>
          </a:p>
          <a:p>
            <a:pPr lvl="1" indent="-228600">
              <a:lnSpc>
                <a:spcPct val="110000"/>
              </a:lnSpc>
              <a:spcAft>
                <a:spcPts val="800"/>
              </a:spcAft>
              <a:buFont typeface="Arial" panose="020B0604020202020204" pitchFamily="34" charset="0"/>
              <a:buChar char="•"/>
            </a:pPr>
            <a:r>
              <a:rPr lang="en-US" sz="1600" dirty="0">
                <a:solidFill>
                  <a:schemeClr val="tx1">
                    <a:alpha val="60000"/>
                  </a:schemeClr>
                </a:solidFill>
              </a:rPr>
              <a:t>127,875 trips</a:t>
            </a:r>
          </a:p>
          <a:p>
            <a:pPr lvl="1" indent="-228600">
              <a:lnSpc>
                <a:spcPct val="110000"/>
              </a:lnSpc>
              <a:spcAft>
                <a:spcPts val="800"/>
              </a:spcAft>
              <a:buFont typeface="Arial" panose="020B0604020202020204" pitchFamily="34" charset="0"/>
              <a:buChar char="•"/>
            </a:pPr>
            <a:r>
              <a:rPr lang="en-US" sz="1600" dirty="0">
                <a:solidFill>
                  <a:schemeClr val="tx1">
                    <a:alpha val="60000"/>
                  </a:schemeClr>
                </a:solidFill>
              </a:rPr>
              <a:t>7.7% of all casual trips</a:t>
            </a:r>
          </a:p>
          <a:p>
            <a:pPr lvl="1" indent="-228600">
              <a:lnSpc>
                <a:spcPct val="110000"/>
              </a:lnSpc>
              <a:spcAft>
                <a:spcPts val="800"/>
              </a:spcAft>
              <a:buFont typeface="Arial" panose="020B0604020202020204" pitchFamily="34" charset="0"/>
              <a:buChar char="•"/>
            </a:pPr>
            <a:r>
              <a:rPr lang="en-US" sz="1600" dirty="0">
                <a:solidFill>
                  <a:schemeClr val="tx1">
                    <a:alpha val="60000"/>
                  </a:schemeClr>
                </a:solidFill>
              </a:rPr>
              <a:t>1,931 trips </a:t>
            </a:r>
            <a:r>
              <a:rPr lang="en-US" sz="1600" u="sng" dirty="0">
                <a:solidFill>
                  <a:schemeClr val="tx1">
                    <a:alpha val="60000"/>
                  </a:schemeClr>
                </a:solidFill>
              </a:rPr>
              <a:t>more</a:t>
            </a:r>
            <a:r>
              <a:rPr lang="en-US" sz="1600" dirty="0">
                <a:solidFill>
                  <a:schemeClr val="tx1">
                    <a:alpha val="60000"/>
                  </a:schemeClr>
                </a:solidFill>
              </a:rPr>
              <a:t> than members</a:t>
            </a:r>
          </a:p>
          <a:p>
            <a:pPr indent="-228600">
              <a:lnSpc>
                <a:spcPct val="110000"/>
              </a:lnSpc>
              <a:spcAft>
                <a:spcPts val="800"/>
              </a:spcAft>
              <a:buFont typeface="Arial" panose="020B0604020202020204" pitchFamily="34" charset="0"/>
              <a:buChar char="•"/>
            </a:pPr>
            <a:r>
              <a:rPr lang="en-US" sz="1600" u="sng" dirty="0">
                <a:solidFill>
                  <a:schemeClr val="tx1">
                    <a:alpha val="60000"/>
                  </a:schemeClr>
                </a:solidFill>
              </a:rPr>
              <a:t>Night life </a:t>
            </a:r>
            <a:r>
              <a:rPr lang="en-US" sz="1600" dirty="0">
                <a:solidFill>
                  <a:schemeClr val="tx1">
                    <a:alpha val="60000"/>
                  </a:schemeClr>
                </a:solidFill>
              </a:rPr>
              <a:t>was the next most popular time to take medium rides</a:t>
            </a:r>
          </a:p>
          <a:p>
            <a:pPr lvl="1" indent="-228600">
              <a:lnSpc>
                <a:spcPct val="110000"/>
              </a:lnSpc>
              <a:spcAft>
                <a:spcPts val="800"/>
              </a:spcAft>
              <a:buFont typeface="Arial" panose="020B0604020202020204" pitchFamily="34" charset="0"/>
              <a:buChar char="•"/>
            </a:pPr>
            <a:r>
              <a:rPr lang="en-US" sz="1600" dirty="0">
                <a:solidFill>
                  <a:schemeClr val="tx1">
                    <a:alpha val="60000"/>
                  </a:schemeClr>
                </a:solidFill>
              </a:rPr>
              <a:t>71,315 trips</a:t>
            </a:r>
          </a:p>
          <a:p>
            <a:pPr lvl="1" indent="-228600">
              <a:lnSpc>
                <a:spcPct val="110000"/>
              </a:lnSpc>
              <a:spcAft>
                <a:spcPts val="800"/>
              </a:spcAft>
              <a:buFont typeface="Arial" panose="020B0604020202020204" pitchFamily="34" charset="0"/>
              <a:buChar char="•"/>
            </a:pPr>
            <a:r>
              <a:rPr lang="en-US" sz="1600" dirty="0">
                <a:solidFill>
                  <a:schemeClr val="tx1">
                    <a:alpha val="60000"/>
                  </a:schemeClr>
                </a:solidFill>
              </a:rPr>
              <a:t>4.3% of all casual trips</a:t>
            </a:r>
          </a:p>
          <a:p>
            <a:pPr lvl="1" indent="-228600">
              <a:lnSpc>
                <a:spcPct val="110000"/>
              </a:lnSpc>
              <a:spcAft>
                <a:spcPts val="800"/>
              </a:spcAft>
              <a:buFont typeface="Arial" panose="020B0604020202020204" pitchFamily="34" charset="0"/>
              <a:buChar char="•"/>
            </a:pPr>
            <a:r>
              <a:rPr lang="en-US" sz="1600" dirty="0">
                <a:solidFill>
                  <a:schemeClr val="tx1">
                    <a:alpha val="60000"/>
                  </a:schemeClr>
                </a:solidFill>
              </a:rPr>
              <a:t>20,238 trips </a:t>
            </a:r>
            <a:r>
              <a:rPr lang="en-US" sz="1600" u="sng" dirty="0">
                <a:solidFill>
                  <a:schemeClr val="tx1">
                    <a:alpha val="60000"/>
                  </a:schemeClr>
                </a:solidFill>
              </a:rPr>
              <a:t>more</a:t>
            </a:r>
            <a:r>
              <a:rPr lang="en-US" sz="1600" dirty="0">
                <a:solidFill>
                  <a:schemeClr val="tx1">
                    <a:alpha val="60000"/>
                  </a:schemeClr>
                </a:solidFill>
              </a:rPr>
              <a:t> than members</a:t>
            </a:r>
          </a:p>
          <a:p>
            <a:pPr indent="-228600">
              <a:lnSpc>
                <a:spcPct val="110000"/>
              </a:lnSpc>
              <a:spcAft>
                <a:spcPts val="800"/>
              </a:spcAft>
              <a:buFont typeface="Arial" panose="020B0604020202020204" pitchFamily="34" charset="0"/>
              <a:buChar char="•"/>
            </a:pPr>
            <a:r>
              <a:rPr lang="en-US" sz="1600" dirty="0">
                <a:solidFill>
                  <a:schemeClr val="tx1">
                    <a:alpha val="60000"/>
                  </a:schemeClr>
                </a:solidFill>
              </a:rPr>
              <a:t>During the </a:t>
            </a:r>
            <a:r>
              <a:rPr lang="en-US" sz="1600" u="sng" dirty="0">
                <a:solidFill>
                  <a:schemeClr val="tx1">
                    <a:alpha val="60000"/>
                  </a:schemeClr>
                </a:solidFill>
              </a:rPr>
              <a:t>late morning</a:t>
            </a:r>
            <a:r>
              <a:rPr lang="en-US" sz="1600" dirty="0">
                <a:solidFill>
                  <a:schemeClr val="tx1">
                    <a:alpha val="60000"/>
                  </a:schemeClr>
                </a:solidFill>
              </a:rPr>
              <a:t>, casual riders also took more trips than members</a:t>
            </a:r>
          </a:p>
          <a:p>
            <a:pPr lvl="1" indent="-228600">
              <a:lnSpc>
                <a:spcPct val="110000"/>
              </a:lnSpc>
              <a:spcAft>
                <a:spcPts val="800"/>
              </a:spcAft>
              <a:buFont typeface="Arial" panose="020B0604020202020204" pitchFamily="34" charset="0"/>
              <a:buChar char="•"/>
            </a:pPr>
            <a:r>
              <a:rPr lang="en-US" sz="1600" dirty="0">
                <a:solidFill>
                  <a:schemeClr val="tx1">
                    <a:alpha val="60000"/>
                  </a:schemeClr>
                </a:solidFill>
              </a:rPr>
              <a:t>35,619 trips</a:t>
            </a:r>
          </a:p>
          <a:p>
            <a:pPr lvl="1" indent="-228600">
              <a:lnSpc>
                <a:spcPct val="110000"/>
              </a:lnSpc>
              <a:spcAft>
                <a:spcPts val="800"/>
              </a:spcAft>
              <a:buFont typeface="Arial" panose="020B0604020202020204" pitchFamily="34" charset="0"/>
              <a:buChar char="•"/>
            </a:pPr>
            <a:r>
              <a:rPr lang="en-US" sz="1600" dirty="0">
                <a:solidFill>
                  <a:schemeClr val="tx1">
                    <a:alpha val="60000"/>
                  </a:schemeClr>
                </a:solidFill>
              </a:rPr>
              <a:t>2.2% of all casual trips</a:t>
            </a:r>
          </a:p>
          <a:p>
            <a:pPr lvl="1" indent="-228600">
              <a:lnSpc>
                <a:spcPct val="110000"/>
              </a:lnSpc>
              <a:spcAft>
                <a:spcPts val="800"/>
              </a:spcAft>
              <a:buFont typeface="Arial" panose="020B0604020202020204" pitchFamily="34" charset="0"/>
              <a:buChar char="•"/>
            </a:pPr>
            <a:r>
              <a:rPr lang="en-US" sz="1600" dirty="0">
                <a:solidFill>
                  <a:schemeClr val="tx1">
                    <a:alpha val="60000"/>
                  </a:schemeClr>
                </a:solidFill>
              </a:rPr>
              <a:t>2,771 trips </a:t>
            </a:r>
            <a:r>
              <a:rPr lang="en-US" sz="1600" u="sng" dirty="0">
                <a:solidFill>
                  <a:schemeClr val="tx1">
                    <a:alpha val="60000"/>
                  </a:schemeClr>
                </a:solidFill>
              </a:rPr>
              <a:t>more</a:t>
            </a:r>
            <a:r>
              <a:rPr lang="en-US" sz="1600" dirty="0">
                <a:solidFill>
                  <a:schemeClr val="tx1">
                    <a:alpha val="60000"/>
                  </a:schemeClr>
                </a:solidFill>
              </a:rPr>
              <a:t> than members</a:t>
            </a:r>
          </a:p>
        </p:txBody>
      </p:sp>
      <p:pic>
        <p:nvPicPr>
          <p:cNvPr id="14" name="Content Placeholder 13" descr="Chart, scatter chart&#10;&#10;Description automatically generated">
            <a:extLst>
              <a:ext uri="{FF2B5EF4-FFF2-40B4-BE49-F238E27FC236}">
                <a16:creationId xmlns:a16="http://schemas.microsoft.com/office/drawing/2014/main" id="{B320E652-C631-52E4-0730-8CB749A7891A}"/>
              </a:ext>
            </a:extLst>
          </p:cNvPr>
          <p:cNvPicPr>
            <a:picLocks noGrp="1" noChangeAspect="1"/>
          </p:cNvPicPr>
          <p:nvPr>
            <p:ph idx="1"/>
          </p:nvPr>
        </p:nvPicPr>
        <p:blipFill>
          <a:blip r:embed="rId2"/>
          <a:stretch>
            <a:fillRect/>
          </a:stretch>
        </p:blipFill>
        <p:spPr>
          <a:xfrm>
            <a:off x="3444240" y="1309580"/>
            <a:ext cx="8747760" cy="4888020"/>
          </a:xfrm>
        </p:spPr>
      </p:pic>
      <p:pic>
        <p:nvPicPr>
          <p:cNvPr id="15" name="Picture 14">
            <a:extLst>
              <a:ext uri="{FF2B5EF4-FFF2-40B4-BE49-F238E27FC236}">
                <a16:creationId xmlns:a16="http://schemas.microsoft.com/office/drawing/2014/main" id="{BAA2A449-B89A-38E6-4D94-93B390FEA7FE}"/>
              </a:ext>
            </a:extLst>
          </p:cNvPr>
          <p:cNvPicPr>
            <a:picLocks noChangeAspect="1"/>
          </p:cNvPicPr>
          <p:nvPr/>
        </p:nvPicPr>
        <p:blipFill rotWithShape="1">
          <a:blip r:embed="rId3"/>
          <a:srcRect l="87472" t="2237" r="585" b="81060"/>
          <a:stretch/>
        </p:blipFill>
        <p:spPr>
          <a:xfrm>
            <a:off x="11084560" y="1402080"/>
            <a:ext cx="1107440" cy="904240"/>
          </a:xfrm>
          <a:prstGeom prst="rect">
            <a:avLst/>
          </a:prstGeom>
        </p:spPr>
      </p:pic>
      <p:pic>
        <p:nvPicPr>
          <p:cNvPr id="16" name="Picture 15">
            <a:extLst>
              <a:ext uri="{FF2B5EF4-FFF2-40B4-BE49-F238E27FC236}">
                <a16:creationId xmlns:a16="http://schemas.microsoft.com/office/drawing/2014/main" id="{B8D4F480-EFD1-39EB-14B2-D2B73758AA9B}"/>
              </a:ext>
            </a:extLst>
          </p:cNvPr>
          <p:cNvPicPr>
            <a:picLocks noChangeAspect="1"/>
          </p:cNvPicPr>
          <p:nvPr/>
        </p:nvPicPr>
        <p:blipFill>
          <a:blip r:embed="rId4"/>
          <a:stretch>
            <a:fillRect/>
          </a:stretch>
        </p:blipFill>
        <p:spPr>
          <a:xfrm>
            <a:off x="4490720" y="4082902"/>
            <a:ext cx="1108510" cy="743776"/>
          </a:xfrm>
          <a:prstGeom prst="rect">
            <a:avLst/>
          </a:prstGeom>
        </p:spPr>
      </p:pic>
      <p:pic>
        <p:nvPicPr>
          <p:cNvPr id="17" name="Picture 16">
            <a:extLst>
              <a:ext uri="{FF2B5EF4-FFF2-40B4-BE49-F238E27FC236}">
                <a16:creationId xmlns:a16="http://schemas.microsoft.com/office/drawing/2014/main" id="{E4AE586B-8ECA-51D0-3145-613791BA2D62}"/>
              </a:ext>
            </a:extLst>
          </p:cNvPr>
          <p:cNvPicPr>
            <a:picLocks noChangeAspect="1"/>
          </p:cNvPicPr>
          <p:nvPr/>
        </p:nvPicPr>
        <p:blipFill>
          <a:blip r:embed="rId4"/>
          <a:stretch>
            <a:fillRect/>
          </a:stretch>
        </p:blipFill>
        <p:spPr>
          <a:xfrm>
            <a:off x="7070289" y="1854200"/>
            <a:ext cx="1261981" cy="743776"/>
          </a:xfrm>
          <a:prstGeom prst="rect">
            <a:avLst/>
          </a:prstGeom>
        </p:spPr>
      </p:pic>
      <p:pic>
        <p:nvPicPr>
          <p:cNvPr id="18" name="Picture 17">
            <a:extLst>
              <a:ext uri="{FF2B5EF4-FFF2-40B4-BE49-F238E27FC236}">
                <a16:creationId xmlns:a16="http://schemas.microsoft.com/office/drawing/2014/main" id="{749E768B-0640-085C-FD62-E3AF7631F0A2}"/>
              </a:ext>
            </a:extLst>
          </p:cNvPr>
          <p:cNvPicPr>
            <a:picLocks noChangeAspect="1"/>
          </p:cNvPicPr>
          <p:nvPr/>
        </p:nvPicPr>
        <p:blipFill>
          <a:blip r:embed="rId4"/>
          <a:stretch>
            <a:fillRect/>
          </a:stretch>
        </p:blipFill>
        <p:spPr>
          <a:xfrm>
            <a:off x="11084560" y="3381702"/>
            <a:ext cx="1183640" cy="743776"/>
          </a:xfrm>
          <a:prstGeom prst="rect">
            <a:avLst/>
          </a:prstGeom>
        </p:spPr>
      </p:pic>
    </p:spTree>
    <p:extLst>
      <p:ext uri="{BB962C8B-B14F-4D97-AF65-F5344CB8AC3E}">
        <p14:creationId xmlns:p14="http://schemas.microsoft.com/office/powerpoint/2010/main" val="287133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467450" cy="2082165"/>
          </a:xfrm>
        </p:spPr>
        <p:txBody>
          <a:bodyPr>
            <a:normAutofit/>
          </a:bodyPr>
          <a:lstStyle/>
          <a:p>
            <a:r>
              <a:rPr lang="en-US" dirty="0"/>
              <a:t>Trip Length: Duration of Trips</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2997200"/>
            <a:ext cx="4630737" cy="3451225"/>
          </a:xfrm>
        </p:spPr>
        <p:txBody>
          <a:bodyPr/>
          <a:lstStyle/>
          <a:p>
            <a:r>
              <a:rPr lang="en-US" dirty="0"/>
              <a:t>Trips &gt;= 5 minutes and &lt;= 20 minutes were common trip duration for casual riders</a:t>
            </a:r>
          </a:p>
          <a:p>
            <a:r>
              <a:rPr lang="en-US" dirty="0"/>
              <a:t>How do casual trip numbers in the mini, short, and medium ride categories compare to members?</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46</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572191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357072" y="239487"/>
            <a:ext cx="11312414" cy="664027"/>
          </a:xfrm>
        </p:spPr>
        <p:txBody>
          <a:bodyPr vert="horz" wrap="square" lIns="0" tIns="0" rIns="0" bIns="0" rtlCol="0" anchor="b" anchorCtr="0">
            <a:normAutofit/>
          </a:bodyPr>
          <a:lstStyle/>
          <a:p>
            <a:r>
              <a:rPr lang="en-US" sz="4000" dirty="0"/>
              <a:t>Cumulative: Mini, Short, and Medium Rides</a:t>
            </a:r>
          </a:p>
        </p:txBody>
      </p:sp>
      <p:sp>
        <p:nvSpPr>
          <p:cNvPr id="21" name="Content Placeholder 20">
            <a:extLst>
              <a:ext uri="{FF2B5EF4-FFF2-40B4-BE49-F238E27FC236}">
                <a16:creationId xmlns:a16="http://schemas.microsoft.com/office/drawing/2014/main" id="{32EA049A-D24F-98EB-47F3-0ECFC31A1EB2}"/>
              </a:ext>
            </a:extLst>
          </p:cNvPr>
          <p:cNvSpPr>
            <a:spLocks noGrp="1"/>
          </p:cNvSpPr>
          <p:nvPr>
            <p:ph idx="1"/>
          </p:nvPr>
        </p:nvSpPr>
        <p:spPr>
          <a:xfrm>
            <a:off x="550863" y="1300480"/>
            <a:ext cx="2720657" cy="4792344"/>
          </a:xfrm>
        </p:spPr>
        <p:txBody>
          <a:bodyPr/>
          <a:lstStyle/>
          <a:p>
            <a:r>
              <a:rPr lang="en-US" sz="1800" dirty="0"/>
              <a:t>Casual riders took 23,978 </a:t>
            </a:r>
            <a:r>
              <a:rPr lang="en-US" sz="1800" u="sng" dirty="0"/>
              <a:t>more</a:t>
            </a:r>
            <a:r>
              <a:rPr lang="en-US" sz="1800" dirty="0"/>
              <a:t> trips &gt;= 5 minutes to &lt;= 20 minutes than members during the </a:t>
            </a:r>
            <a:r>
              <a:rPr lang="en-US" sz="1800" u="sng" dirty="0"/>
              <a:t>night life</a:t>
            </a:r>
          </a:p>
          <a:p>
            <a:pPr lvl="1"/>
            <a:r>
              <a:rPr lang="en-US" sz="1800" u="sng" dirty="0"/>
              <a:t>18.4%</a:t>
            </a:r>
            <a:r>
              <a:rPr lang="en-US" sz="1800" dirty="0"/>
              <a:t> of all casual trips</a:t>
            </a:r>
          </a:p>
          <a:p>
            <a:r>
              <a:rPr lang="en-US" sz="1800" dirty="0"/>
              <a:t>Casual riders took most trips &gt;= 5 minutes to &lt;= 20 minutes during the </a:t>
            </a:r>
            <a:r>
              <a:rPr lang="en-US" sz="1800" u="sng" dirty="0"/>
              <a:t>afternoon</a:t>
            </a:r>
          </a:p>
          <a:p>
            <a:pPr lvl="1"/>
            <a:r>
              <a:rPr lang="en-US" sz="1800" u="sng" dirty="0"/>
              <a:t>29.1%</a:t>
            </a:r>
            <a:r>
              <a:rPr lang="en-US" sz="1800" dirty="0"/>
              <a:t> of all casual trips</a:t>
            </a:r>
          </a:p>
          <a:p>
            <a:pPr lvl="1"/>
            <a:r>
              <a:rPr lang="en-US" sz="1800" dirty="0"/>
              <a:t>217,587 </a:t>
            </a:r>
            <a:r>
              <a:rPr lang="en-US" sz="1800" u="sng" dirty="0"/>
              <a:t>less</a:t>
            </a:r>
            <a:r>
              <a:rPr lang="en-US" sz="1800" dirty="0"/>
              <a:t> trips than members</a:t>
            </a:r>
          </a:p>
          <a:p>
            <a:endParaRPr lang="en-US" sz="1800" dirty="0"/>
          </a:p>
        </p:txBody>
      </p:sp>
      <p:pic>
        <p:nvPicPr>
          <p:cNvPr id="2" name="Picture 1">
            <a:extLst>
              <a:ext uri="{FF2B5EF4-FFF2-40B4-BE49-F238E27FC236}">
                <a16:creationId xmlns:a16="http://schemas.microsoft.com/office/drawing/2014/main" id="{0A79CD4F-74D8-A4EB-BC1D-75ED279AEE0C}"/>
              </a:ext>
            </a:extLst>
          </p:cNvPr>
          <p:cNvPicPr>
            <a:picLocks noChangeAspect="1"/>
          </p:cNvPicPr>
          <p:nvPr/>
        </p:nvPicPr>
        <p:blipFill>
          <a:blip r:embed="rId2"/>
          <a:stretch>
            <a:fillRect/>
          </a:stretch>
        </p:blipFill>
        <p:spPr>
          <a:xfrm>
            <a:off x="3403601" y="1201117"/>
            <a:ext cx="8601654" cy="5158705"/>
          </a:xfrm>
          <a:prstGeom prst="rect">
            <a:avLst/>
          </a:prstGeom>
        </p:spPr>
      </p:pic>
    </p:spTree>
    <p:extLst>
      <p:ext uri="{BB962C8B-B14F-4D97-AF65-F5344CB8AC3E}">
        <p14:creationId xmlns:p14="http://schemas.microsoft.com/office/powerpoint/2010/main" val="4062212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Who</a:t>
            </a:r>
            <a:br>
              <a:rPr lang="en-US" dirty="0"/>
            </a:br>
            <a:r>
              <a:rPr lang="en-US" dirty="0"/>
              <a:t>What</a:t>
            </a:r>
            <a:br>
              <a:rPr lang="en-US" dirty="0"/>
            </a:br>
            <a:r>
              <a:rPr lang="en-US" dirty="0"/>
              <a:t>When</a:t>
            </a:r>
            <a:br>
              <a:rPr lang="en-US" dirty="0"/>
            </a:br>
            <a:r>
              <a:rPr lang="en-US" dirty="0"/>
              <a:t>…</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a:t>
            </a:r>
            <a:r>
              <a:rPr lang="en-US" sz="4000" dirty="0"/>
              <a:t>Where</a:t>
            </a:r>
            <a:r>
              <a:rPr lang="en-US" dirty="0"/>
              <a:t>!</a:t>
            </a:r>
          </a:p>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48</a:t>
            </a:fld>
            <a:endParaRPr lang="en-US"/>
          </a:p>
        </p:txBody>
      </p:sp>
      <p:pic>
        <p:nvPicPr>
          <p:cNvPr id="5" name="Picture Placeholder 4" descr="Treasure Map outline">
            <a:extLst>
              <a:ext uri="{FF2B5EF4-FFF2-40B4-BE49-F238E27FC236}">
                <a16:creationId xmlns:a16="http://schemas.microsoft.com/office/drawing/2014/main" id="{D55759D4-0CDD-F4C6-924C-0C885492656A}"/>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t="6594" b="6594"/>
          <a:stretch>
            <a:fillRect/>
          </a:stretch>
        </p:blipFill>
        <p:spPr>
          <a:xfrm>
            <a:off x="4549775" y="196850"/>
            <a:ext cx="6945313" cy="6029325"/>
          </a:xfrm>
        </p:spPr>
      </p:pic>
    </p:spTree>
    <p:extLst>
      <p:ext uri="{BB962C8B-B14F-4D97-AF65-F5344CB8AC3E}">
        <p14:creationId xmlns:p14="http://schemas.microsoft.com/office/powerpoint/2010/main" val="470711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662737" cy="2986234"/>
          </a:xfrm>
        </p:spPr>
        <p:txBody>
          <a:bodyPr vert="horz" wrap="square" lIns="0" tIns="0" rIns="0" bIns="0" rtlCol="0" anchor="b" anchorCtr="0">
            <a:normAutofit/>
          </a:bodyPr>
          <a:lstStyle/>
          <a:p>
            <a:pPr>
              <a:lnSpc>
                <a:spcPct val="100000"/>
              </a:lnSpc>
            </a:pPr>
            <a:r>
              <a:rPr lang="en-US" dirty="0"/>
              <a:t>Trip Location</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How do casual riders compare to members in where they took trips?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49</a:t>
            </a:fld>
            <a:endParaRPr lang="en-US"/>
          </a:p>
        </p:txBody>
      </p:sp>
    </p:spTree>
    <p:extLst>
      <p:ext uri="{BB962C8B-B14F-4D97-AF65-F5344CB8AC3E}">
        <p14:creationId xmlns:p14="http://schemas.microsoft.com/office/powerpoint/2010/main" val="204656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Case Study Scenario</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1115923133"/>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Tree>
    <p:extLst>
      <p:ext uri="{BB962C8B-B14F-4D97-AF65-F5344CB8AC3E}">
        <p14:creationId xmlns:p14="http://schemas.microsoft.com/office/powerpoint/2010/main" val="2624630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467450" cy="3384550"/>
          </a:xfrm>
        </p:spPr>
        <p:txBody>
          <a:bodyPr>
            <a:normAutofit/>
          </a:bodyPr>
          <a:lstStyle/>
          <a:p>
            <a:r>
              <a:rPr lang="en-US" sz="4000" dirty="0"/>
              <a:t>Trip Location: </a:t>
            </a:r>
            <a:br>
              <a:rPr lang="en-US" sz="4000" dirty="0"/>
            </a:br>
            <a:r>
              <a:rPr lang="en-US" sz="4000" dirty="0"/>
              <a:t>Station Regions</a:t>
            </a:r>
            <a:endParaRPr lang="en-US"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4630737" cy="2351087"/>
          </a:xfrm>
        </p:spPr>
        <p:txBody>
          <a:bodyPr/>
          <a:lstStyle/>
          <a:p>
            <a:r>
              <a:rPr lang="en-US" dirty="0"/>
              <a:t>The Big Picture…</a:t>
            </a:r>
          </a:p>
          <a:p>
            <a:r>
              <a:rPr lang="en-US" dirty="0"/>
              <a:t>Where do casual riders prefer to ride?</a:t>
            </a:r>
          </a:p>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50</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3072985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55171"/>
            <a:ext cx="5332865" cy="2036135"/>
          </a:xfrm>
        </p:spPr>
        <p:txBody>
          <a:bodyPr vert="horz" wrap="square" lIns="0" tIns="0" rIns="0" bIns="0" rtlCol="0" anchor="b" anchorCtr="0">
            <a:noAutofit/>
          </a:bodyPr>
          <a:lstStyle/>
          <a:p>
            <a:r>
              <a:rPr lang="en-US" sz="4000" dirty="0"/>
              <a:t>Trip Location: </a:t>
            </a:r>
            <a:br>
              <a:rPr lang="en-US" sz="4000" dirty="0"/>
            </a:br>
            <a:r>
              <a:rPr lang="en-US" sz="4000" dirty="0"/>
              <a:t>Most Common Travel Region in 12 months of Trips	</a:t>
            </a:r>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5120593"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51</a:t>
            </a:fld>
            <a:endParaRPr lang="en-US">
              <a:solidFill>
                <a:schemeClr val="tx1">
                  <a:alpha val="80000"/>
                </a:schemeClr>
              </a:solidFill>
            </a:endParaRPr>
          </a:p>
        </p:txBody>
      </p:sp>
      <p:sp>
        <p:nvSpPr>
          <p:cNvPr id="5" name="Content Placeholder 4">
            <a:extLst>
              <a:ext uri="{FF2B5EF4-FFF2-40B4-BE49-F238E27FC236}">
                <a16:creationId xmlns:a16="http://schemas.microsoft.com/office/drawing/2014/main" id="{9B95BD95-318D-B1E9-4F67-8602C0F66B8A}"/>
              </a:ext>
            </a:extLst>
          </p:cNvPr>
          <p:cNvSpPr>
            <a:spLocks noGrp="1"/>
          </p:cNvSpPr>
          <p:nvPr>
            <p:ph idx="1"/>
          </p:nvPr>
        </p:nvSpPr>
        <p:spPr>
          <a:xfrm>
            <a:off x="-337455" y="4166089"/>
            <a:ext cx="6221181" cy="802949"/>
          </a:xfrm>
        </p:spPr>
        <p:txBody>
          <a:bodyPr/>
          <a:lstStyle/>
          <a:p>
            <a:pPr marL="914400" lvl="2" indent="0">
              <a:buNone/>
            </a:pPr>
            <a:endParaRPr lang="en-US" sz="1600" dirty="0"/>
          </a:p>
          <a:p>
            <a:pPr marL="914400" lvl="2" indent="0">
              <a:buNone/>
            </a:pPr>
            <a:r>
              <a:rPr lang="en-US" sz="2400" dirty="0"/>
              <a:t>Both casual riders and members took most trips within the central station region</a:t>
            </a:r>
          </a:p>
          <a:p>
            <a:pPr marL="914400" lvl="2" indent="0">
              <a:buNone/>
            </a:pPr>
            <a:r>
              <a:rPr lang="en-US" sz="2400" dirty="0"/>
              <a:t>	</a:t>
            </a:r>
          </a:p>
        </p:txBody>
      </p:sp>
      <p:pic>
        <p:nvPicPr>
          <p:cNvPr id="2" name="Picture 1">
            <a:extLst>
              <a:ext uri="{FF2B5EF4-FFF2-40B4-BE49-F238E27FC236}">
                <a16:creationId xmlns:a16="http://schemas.microsoft.com/office/drawing/2014/main" id="{BDC63A97-8452-B034-882B-9DB8921EE1C4}"/>
              </a:ext>
            </a:extLst>
          </p:cNvPr>
          <p:cNvPicPr>
            <a:picLocks noChangeAspect="1"/>
          </p:cNvPicPr>
          <p:nvPr/>
        </p:nvPicPr>
        <p:blipFill rotWithShape="1">
          <a:blip r:embed="rId2"/>
          <a:srcRect t="9722" b="60502"/>
          <a:stretch/>
        </p:blipFill>
        <p:spPr>
          <a:xfrm>
            <a:off x="550862" y="3175489"/>
            <a:ext cx="4155622" cy="990600"/>
          </a:xfrm>
          <a:prstGeom prst="rect">
            <a:avLst/>
          </a:prstGeom>
        </p:spPr>
      </p:pic>
      <p:grpSp>
        <p:nvGrpSpPr>
          <p:cNvPr id="11" name="Group 10">
            <a:extLst>
              <a:ext uri="{FF2B5EF4-FFF2-40B4-BE49-F238E27FC236}">
                <a16:creationId xmlns:a16="http://schemas.microsoft.com/office/drawing/2014/main" id="{21163814-882E-3CD1-27D2-C87F4BA58211}"/>
              </a:ext>
            </a:extLst>
          </p:cNvPr>
          <p:cNvGrpSpPr/>
          <p:nvPr/>
        </p:nvGrpSpPr>
        <p:grpSpPr>
          <a:xfrm>
            <a:off x="6308275" y="1044448"/>
            <a:ext cx="5453743" cy="4245428"/>
            <a:chOff x="3074263" y="2122714"/>
            <a:chExt cx="5453743" cy="4245428"/>
          </a:xfrm>
        </p:grpSpPr>
        <p:pic>
          <p:nvPicPr>
            <p:cNvPr id="4" name="Picture 3">
              <a:extLst>
                <a:ext uri="{FF2B5EF4-FFF2-40B4-BE49-F238E27FC236}">
                  <a16:creationId xmlns:a16="http://schemas.microsoft.com/office/drawing/2014/main" id="{8589F158-91C4-4311-BD8A-216AFEC1BABA}"/>
                </a:ext>
              </a:extLst>
            </p:cNvPr>
            <p:cNvPicPr>
              <a:picLocks noChangeAspect="1"/>
            </p:cNvPicPr>
            <p:nvPr/>
          </p:nvPicPr>
          <p:blipFill rotWithShape="1">
            <a:blip r:embed="rId3"/>
            <a:srcRect l="28839" t="21746" r="26429" b="16349"/>
            <a:stretch/>
          </p:blipFill>
          <p:spPr>
            <a:xfrm>
              <a:off x="3074263" y="2122714"/>
              <a:ext cx="5453743" cy="4245428"/>
            </a:xfrm>
            <a:prstGeom prst="rect">
              <a:avLst/>
            </a:prstGeom>
            <a:ln w="57150">
              <a:solidFill>
                <a:schemeClr val="bg2">
                  <a:lumMod val="50000"/>
                  <a:lumOff val="50000"/>
                </a:schemeClr>
              </a:solidFill>
            </a:ln>
          </p:spPr>
        </p:pic>
        <p:pic>
          <p:nvPicPr>
            <p:cNvPr id="10" name="Picture 9">
              <a:extLst>
                <a:ext uri="{FF2B5EF4-FFF2-40B4-BE49-F238E27FC236}">
                  <a16:creationId xmlns:a16="http://schemas.microsoft.com/office/drawing/2014/main" id="{180F88CF-EFED-2524-7617-7AD5331AEFBC}"/>
                </a:ext>
              </a:extLst>
            </p:cNvPr>
            <p:cNvPicPr>
              <a:picLocks noChangeAspect="1"/>
            </p:cNvPicPr>
            <p:nvPr/>
          </p:nvPicPr>
          <p:blipFill rotWithShape="1">
            <a:blip r:embed="rId4"/>
            <a:srcRect l="86673" b="60301"/>
            <a:stretch/>
          </p:blipFill>
          <p:spPr>
            <a:xfrm>
              <a:off x="7452857" y="2664540"/>
              <a:ext cx="1057821" cy="1887789"/>
            </a:xfrm>
            <a:prstGeom prst="rect">
              <a:avLst/>
            </a:prstGeom>
            <a:ln w="57150">
              <a:solidFill>
                <a:schemeClr val="bg2">
                  <a:lumMod val="50000"/>
                  <a:lumOff val="50000"/>
                </a:schemeClr>
              </a:solidFill>
            </a:ln>
          </p:spPr>
        </p:pic>
      </p:grpSp>
      <p:sp>
        <p:nvSpPr>
          <p:cNvPr id="12" name="Callout: Line 11">
            <a:extLst>
              <a:ext uri="{FF2B5EF4-FFF2-40B4-BE49-F238E27FC236}">
                <a16:creationId xmlns:a16="http://schemas.microsoft.com/office/drawing/2014/main" id="{3608701D-2406-D2CC-66E3-23F3852D4FB0}"/>
              </a:ext>
            </a:extLst>
          </p:cNvPr>
          <p:cNvSpPr/>
          <p:nvPr/>
        </p:nvSpPr>
        <p:spPr>
          <a:xfrm>
            <a:off x="7957457" y="1396324"/>
            <a:ext cx="2198914" cy="3502247"/>
          </a:xfrm>
          <a:prstGeom prst="borderCallout1">
            <a:avLst>
              <a:gd name="adj1" fmla="val 18750"/>
              <a:gd name="adj2" fmla="val -8333"/>
              <a:gd name="adj3" fmla="val 56551"/>
              <a:gd name="adj4" fmla="val -155660"/>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B90F78-EA0C-0187-EE06-0ED46F0AA53D}"/>
              </a:ext>
            </a:extLst>
          </p:cNvPr>
          <p:cNvSpPr/>
          <p:nvPr/>
        </p:nvSpPr>
        <p:spPr>
          <a:xfrm>
            <a:off x="1038134" y="3175489"/>
            <a:ext cx="3265714" cy="99060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489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397398"/>
            <a:ext cx="5332865" cy="1573312"/>
          </a:xfrm>
        </p:spPr>
        <p:txBody>
          <a:bodyPr vert="horz" wrap="square" lIns="0" tIns="0" rIns="0" bIns="0" rtlCol="0" anchor="b" anchorCtr="0">
            <a:noAutofit/>
          </a:bodyPr>
          <a:lstStyle/>
          <a:p>
            <a:r>
              <a:rPr lang="en-US" sz="3200" dirty="0"/>
              <a:t>Trip Location: </a:t>
            </a:r>
            <a:br>
              <a:rPr lang="en-US" sz="3200" dirty="0"/>
            </a:br>
            <a:r>
              <a:rPr lang="en-US" sz="3200" dirty="0"/>
              <a:t>Most Common Start and End Locations in </a:t>
            </a:r>
            <a:br>
              <a:rPr lang="en-US" sz="3200" dirty="0"/>
            </a:br>
            <a:r>
              <a:rPr lang="en-US" sz="3200" dirty="0"/>
              <a:t>12 months of Trips	</a:t>
            </a:r>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5120593"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52</a:t>
            </a:fld>
            <a:endParaRPr lang="en-US">
              <a:solidFill>
                <a:schemeClr val="tx1">
                  <a:alpha val="80000"/>
                </a:schemeClr>
              </a:solidFill>
            </a:endParaRPr>
          </a:p>
        </p:txBody>
      </p:sp>
      <p:sp>
        <p:nvSpPr>
          <p:cNvPr id="5" name="Content Placeholder 4">
            <a:extLst>
              <a:ext uri="{FF2B5EF4-FFF2-40B4-BE49-F238E27FC236}">
                <a16:creationId xmlns:a16="http://schemas.microsoft.com/office/drawing/2014/main" id="{9B95BD95-318D-B1E9-4F67-8602C0F66B8A}"/>
              </a:ext>
            </a:extLst>
          </p:cNvPr>
          <p:cNvSpPr>
            <a:spLocks noGrp="1"/>
          </p:cNvSpPr>
          <p:nvPr>
            <p:ph idx="1"/>
          </p:nvPr>
        </p:nvSpPr>
        <p:spPr>
          <a:xfrm>
            <a:off x="5883727" y="4699523"/>
            <a:ext cx="6858001" cy="802949"/>
          </a:xfrm>
        </p:spPr>
        <p:txBody>
          <a:bodyPr/>
          <a:lstStyle/>
          <a:p>
            <a:pPr marL="914400" lvl="2" indent="0">
              <a:buNone/>
            </a:pPr>
            <a:r>
              <a:rPr lang="en-US" sz="1600" dirty="0"/>
              <a:t>----</a:t>
            </a:r>
          </a:p>
        </p:txBody>
      </p:sp>
      <p:pic>
        <p:nvPicPr>
          <p:cNvPr id="2" name="Picture 1">
            <a:extLst>
              <a:ext uri="{FF2B5EF4-FFF2-40B4-BE49-F238E27FC236}">
                <a16:creationId xmlns:a16="http://schemas.microsoft.com/office/drawing/2014/main" id="{BDC63A97-8452-B034-882B-9DB8921EE1C4}"/>
              </a:ext>
            </a:extLst>
          </p:cNvPr>
          <p:cNvPicPr>
            <a:picLocks noChangeAspect="1"/>
          </p:cNvPicPr>
          <p:nvPr/>
        </p:nvPicPr>
        <p:blipFill rotWithShape="1">
          <a:blip r:embed="rId2"/>
          <a:srcRect t="39204"/>
          <a:stretch/>
        </p:blipFill>
        <p:spPr>
          <a:xfrm>
            <a:off x="550862" y="4156283"/>
            <a:ext cx="4155622" cy="2022542"/>
          </a:xfrm>
          <a:prstGeom prst="rect">
            <a:avLst/>
          </a:prstGeom>
        </p:spPr>
      </p:pic>
      <p:sp>
        <p:nvSpPr>
          <p:cNvPr id="14" name="Rectangle 13">
            <a:extLst>
              <a:ext uri="{FF2B5EF4-FFF2-40B4-BE49-F238E27FC236}">
                <a16:creationId xmlns:a16="http://schemas.microsoft.com/office/drawing/2014/main" id="{3BB90F78-EA0C-0187-EE06-0ED46F0AA53D}"/>
              </a:ext>
            </a:extLst>
          </p:cNvPr>
          <p:cNvSpPr/>
          <p:nvPr/>
        </p:nvSpPr>
        <p:spPr>
          <a:xfrm>
            <a:off x="685346" y="4163677"/>
            <a:ext cx="3886654" cy="99060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851920-2F9F-5335-6766-599B08F1D11A}"/>
              </a:ext>
            </a:extLst>
          </p:cNvPr>
          <p:cNvPicPr>
            <a:picLocks noChangeAspect="1"/>
          </p:cNvPicPr>
          <p:nvPr/>
        </p:nvPicPr>
        <p:blipFill>
          <a:blip r:embed="rId3"/>
          <a:stretch>
            <a:fillRect/>
          </a:stretch>
        </p:blipFill>
        <p:spPr>
          <a:xfrm>
            <a:off x="665591" y="5145803"/>
            <a:ext cx="3926164" cy="1024217"/>
          </a:xfrm>
          <a:prstGeom prst="rect">
            <a:avLst/>
          </a:prstGeom>
        </p:spPr>
      </p:pic>
      <p:pic>
        <p:nvPicPr>
          <p:cNvPr id="15" name="Picture 14">
            <a:extLst>
              <a:ext uri="{FF2B5EF4-FFF2-40B4-BE49-F238E27FC236}">
                <a16:creationId xmlns:a16="http://schemas.microsoft.com/office/drawing/2014/main" id="{ED9D9365-C2A9-5EE0-CB4D-F17E28A6F2A1}"/>
              </a:ext>
            </a:extLst>
          </p:cNvPr>
          <p:cNvPicPr>
            <a:picLocks noChangeAspect="1"/>
          </p:cNvPicPr>
          <p:nvPr/>
        </p:nvPicPr>
        <p:blipFill rotWithShape="1">
          <a:blip r:embed="rId4"/>
          <a:srcRect l="30535" t="28730" r="16250" b="23588"/>
          <a:stretch/>
        </p:blipFill>
        <p:spPr>
          <a:xfrm>
            <a:off x="6074182" y="-5552"/>
            <a:ext cx="6117818" cy="3083445"/>
          </a:xfrm>
          <a:prstGeom prst="rect">
            <a:avLst/>
          </a:prstGeom>
          <a:ln w="38100">
            <a:solidFill>
              <a:schemeClr val="accent6">
                <a:lumMod val="60000"/>
                <a:lumOff val="40000"/>
              </a:schemeClr>
            </a:solidFill>
          </a:ln>
        </p:spPr>
      </p:pic>
      <p:pic>
        <p:nvPicPr>
          <p:cNvPr id="17" name="Picture 16">
            <a:extLst>
              <a:ext uri="{FF2B5EF4-FFF2-40B4-BE49-F238E27FC236}">
                <a16:creationId xmlns:a16="http://schemas.microsoft.com/office/drawing/2014/main" id="{AE1A8872-B2AB-889A-246C-7448D24A13C8}"/>
              </a:ext>
            </a:extLst>
          </p:cNvPr>
          <p:cNvPicPr>
            <a:picLocks noChangeAspect="1"/>
          </p:cNvPicPr>
          <p:nvPr/>
        </p:nvPicPr>
        <p:blipFill rotWithShape="1">
          <a:blip r:embed="rId5"/>
          <a:srcRect l="30000" t="27778" r="16071" b="17576"/>
          <a:stretch/>
        </p:blipFill>
        <p:spPr>
          <a:xfrm>
            <a:off x="6063343" y="3354379"/>
            <a:ext cx="6128657" cy="3493239"/>
          </a:xfrm>
          <a:prstGeom prst="rect">
            <a:avLst/>
          </a:prstGeom>
          <a:ln w="38100">
            <a:solidFill>
              <a:schemeClr val="accent6">
                <a:lumMod val="60000"/>
                <a:lumOff val="40000"/>
              </a:schemeClr>
            </a:solidFill>
          </a:ln>
        </p:spPr>
      </p:pic>
      <p:cxnSp>
        <p:nvCxnSpPr>
          <p:cNvPr id="19" name="Straight Arrow Connector 18">
            <a:extLst>
              <a:ext uri="{FF2B5EF4-FFF2-40B4-BE49-F238E27FC236}">
                <a16:creationId xmlns:a16="http://schemas.microsoft.com/office/drawing/2014/main" id="{6490C42E-801D-21BC-BCFE-CA8FADE0595A}"/>
              </a:ext>
            </a:extLst>
          </p:cNvPr>
          <p:cNvCxnSpPr/>
          <p:nvPr/>
        </p:nvCxnSpPr>
        <p:spPr>
          <a:xfrm flipV="1">
            <a:off x="3472543" y="2068286"/>
            <a:ext cx="4201886" cy="22642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07514FF5-4269-2B7C-78BE-CABC2F4CDC6E}"/>
              </a:ext>
            </a:extLst>
          </p:cNvPr>
          <p:cNvCxnSpPr/>
          <p:nvPr/>
        </p:nvCxnSpPr>
        <p:spPr>
          <a:xfrm flipV="1">
            <a:off x="3472543" y="1393371"/>
            <a:ext cx="5268686" cy="2939143"/>
          </a:xfrm>
          <a:prstGeom prst="curved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0E7B4F32-E400-388F-5582-6C398E476D74}"/>
              </a:ext>
            </a:extLst>
          </p:cNvPr>
          <p:cNvSpPr/>
          <p:nvPr/>
        </p:nvSpPr>
        <p:spPr>
          <a:xfrm>
            <a:off x="7028315" y="4156283"/>
            <a:ext cx="538843" cy="2150037"/>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64F984E-3128-1C68-32CD-6695B7F9AB91}"/>
              </a:ext>
            </a:extLst>
          </p:cNvPr>
          <p:cNvCxnSpPr/>
          <p:nvPr/>
        </p:nvCxnSpPr>
        <p:spPr>
          <a:xfrm flipV="1">
            <a:off x="4180114" y="5231301"/>
            <a:ext cx="2645229" cy="42661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139F7134-7910-CF36-AC39-3611FDE51057}"/>
              </a:ext>
            </a:extLst>
          </p:cNvPr>
          <p:cNvSpPr/>
          <p:nvPr/>
        </p:nvSpPr>
        <p:spPr>
          <a:xfrm>
            <a:off x="783771" y="4505691"/>
            <a:ext cx="1741715" cy="1630711"/>
          </a:xfrm>
          <a:prstGeom prst="roundRect">
            <a:avLst/>
          </a:prstGeom>
          <a:noFill/>
          <a:ln w="38100">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CD90F01-22A6-7CC8-1AC1-4B8E924D5F5D}"/>
              </a:ext>
            </a:extLst>
          </p:cNvPr>
          <p:cNvSpPr txBox="1"/>
          <p:nvPr/>
        </p:nvSpPr>
        <p:spPr>
          <a:xfrm>
            <a:off x="483530" y="2024709"/>
            <a:ext cx="440574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lumMod val="50000"/>
                    <a:lumOff val="50000"/>
                  </a:schemeClr>
                </a:solidFill>
              </a:rPr>
              <a:t>Both casual riders and members had the same most common start location</a:t>
            </a:r>
          </a:p>
          <a:p>
            <a:pPr marL="285750" indent="-285750">
              <a:buFont typeface="Arial" panose="020B0604020202020204" pitchFamily="34" charset="0"/>
              <a:buChar char="•"/>
            </a:pPr>
            <a:r>
              <a:rPr lang="en-US" sz="2000" dirty="0">
                <a:solidFill>
                  <a:schemeClr val="bg1">
                    <a:lumMod val="50000"/>
                    <a:lumOff val="50000"/>
                  </a:schemeClr>
                </a:solidFill>
              </a:rPr>
              <a:t>Members had a most common end location east of Kennedy Expressway</a:t>
            </a:r>
          </a:p>
          <a:p>
            <a:pPr marL="285750" indent="-285750">
              <a:buFont typeface="Arial" panose="020B0604020202020204" pitchFamily="34" charset="0"/>
              <a:buChar char="•"/>
            </a:pPr>
            <a:r>
              <a:rPr lang="en-US" sz="2000" u="sng" dirty="0">
                <a:solidFill>
                  <a:schemeClr val="bg1">
                    <a:lumMod val="50000"/>
                    <a:lumOff val="50000"/>
                  </a:schemeClr>
                </a:solidFill>
              </a:rPr>
              <a:t>Casual riders </a:t>
            </a:r>
            <a:r>
              <a:rPr lang="en-US" sz="2000" dirty="0">
                <a:solidFill>
                  <a:schemeClr val="bg1">
                    <a:lumMod val="50000"/>
                    <a:lumOff val="50000"/>
                  </a:schemeClr>
                </a:solidFill>
              </a:rPr>
              <a:t>had the </a:t>
            </a:r>
            <a:r>
              <a:rPr lang="en-US" sz="2000" u="sng" dirty="0">
                <a:solidFill>
                  <a:schemeClr val="bg1">
                    <a:lumMod val="50000"/>
                    <a:lumOff val="50000"/>
                  </a:schemeClr>
                </a:solidFill>
              </a:rPr>
              <a:t>same most common start and end locations</a:t>
            </a:r>
          </a:p>
        </p:txBody>
      </p:sp>
    </p:spTree>
    <p:extLst>
      <p:ext uri="{BB962C8B-B14F-4D97-AF65-F5344CB8AC3E}">
        <p14:creationId xmlns:p14="http://schemas.microsoft.com/office/powerpoint/2010/main" val="651094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Trip Location</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Zeroing in…</a:t>
            </a:r>
          </a:p>
          <a:p>
            <a:r>
              <a:rPr lang="en-US" dirty="0"/>
              <a:t>How do casual riders and members compare with respect to travel within each station region?</a:t>
            </a:r>
          </a:p>
          <a:p>
            <a:endParaRPr lang="en-US" dirty="0"/>
          </a:p>
          <a:p>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dirty="0"/>
              <a:t>Access and use map at: xxxxxxxxxxxxxxxxxxxxxxxxxxxxxxxxxxxxxxxxxxxxxxxxxxxxxxxxxxxxxxxxxxxxxxxxxxxxxx</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53</a:t>
            </a:fld>
            <a:endParaRPr lang="en-US"/>
          </a:p>
        </p:txBody>
      </p:sp>
      <p:pic>
        <p:nvPicPr>
          <p:cNvPr id="4" name="Picture 3">
            <a:extLst>
              <a:ext uri="{FF2B5EF4-FFF2-40B4-BE49-F238E27FC236}">
                <a16:creationId xmlns:a16="http://schemas.microsoft.com/office/drawing/2014/main" id="{D05A28C3-63CA-D4B7-F788-6CB51969FDC3}"/>
              </a:ext>
            </a:extLst>
          </p:cNvPr>
          <p:cNvPicPr>
            <a:picLocks noChangeAspect="1"/>
          </p:cNvPicPr>
          <p:nvPr/>
        </p:nvPicPr>
        <p:blipFill rotWithShape="1">
          <a:blip r:embed="rId2"/>
          <a:srcRect l="29643" t="21745" r="32143" b="15588"/>
          <a:stretch/>
        </p:blipFill>
        <p:spPr>
          <a:xfrm>
            <a:off x="5693227" y="1068979"/>
            <a:ext cx="4659087" cy="4297679"/>
          </a:xfrm>
          <a:prstGeom prst="rect">
            <a:avLst/>
          </a:prstGeom>
          <a:ln w="403225">
            <a:solidFill>
              <a:schemeClr val="accent6">
                <a:lumMod val="60000"/>
                <a:lumOff val="40000"/>
              </a:schemeClr>
            </a:solidFill>
          </a:ln>
        </p:spPr>
      </p:pic>
    </p:spTree>
    <p:extLst>
      <p:ext uri="{BB962C8B-B14F-4D97-AF65-F5344CB8AC3E}">
        <p14:creationId xmlns:p14="http://schemas.microsoft.com/office/powerpoint/2010/main" val="428936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293914" y="196900"/>
            <a:ext cx="11898086" cy="517002"/>
          </a:xfrm>
        </p:spPr>
        <p:txBody>
          <a:bodyPr vert="horz" wrap="square" lIns="0" tIns="0" rIns="0" bIns="0" rtlCol="0" anchor="b" anchorCtr="0">
            <a:noAutofit/>
          </a:bodyPr>
          <a:lstStyle/>
          <a:p>
            <a:r>
              <a:rPr lang="en-US" sz="3200" dirty="0"/>
              <a:t>Trip Location: Comparison of Travel within 8 Station Regions	</a:t>
            </a:r>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5120593"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54</a:t>
            </a:fld>
            <a:endParaRPr lang="en-US">
              <a:solidFill>
                <a:schemeClr val="tx1">
                  <a:alpha val="80000"/>
                </a:schemeClr>
              </a:solidFill>
            </a:endParaRPr>
          </a:p>
        </p:txBody>
      </p:sp>
      <p:pic>
        <p:nvPicPr>
          <p:cNvPr id="10" name="Content Placeholder 9" descr="A picture containing scatter chart&#10;&#10;Description automatically generated">
            <a:extLst>
              <a:ext uri="{FF2B5EF4-FFF2-40B4-BE49-F238E27FC236}">
                <a16:creationId xmlns:a16="http://schemas.microsoft.com/office/drawing/2014/main" id="{FA5BBBE6-CF35-8121-9F4D-249DFDFAE8A2}"/>
              </a:ext>
            </a:extLst>
          </p:cNvPr>
          <p:cNvPicPr>
            <a:picLocks noGrp="1" noChangeAspect="1"/>
          </p:cNvPicPr>
          <p:nvPr>
            <p:ph idx="1"/>
          </p:nvPr>
        </p:nvPicPr>
        <p:blipFill>
          <a:blip r:embed="rId2"/>
          <a:stretch>
            <a:fillRect/>
          </a:stretch>
        </p:blipFill>
        <p:spPr>
          <a:xfrm>
            <a:off x="649240" y="933150"/>
            <a:ext cx="10709628" cy="5354814"/>
          </a:xfrm>
        </p:spPr>
      </p:pic>
      <p:sp>
        <p:nvSpPr>
          <p:cNvPr id="11" name="Speech Bubble: Rectangle with Corners Rounded 10">
            <a:extLst>
              <a:ext uri="{FF2B5EF4-FFF2-40B4-BE49-F238E27FC236}">
                <a16:creationId xmlns:a16="http://schemas.microsoft.com/office/drawing/2014/main" id="{D2B475F4-CED3-C0AE-A1A3-4FADC3A8F7AB}"/>
              </a:ext>
            </a:extLst>
          </p:cNvPr>
          <p:cNvSpPr/>
          <p:nvPr/>
        </p:nvSpPr>
        <p:spPr>
          <a:xfrm>
            <a:off x="7630884" y="1338404"/>
            <a:ext cx="2111829" cy="3952053"/>
          </a:xfrm>
          <a:prstGeom prst="wedgeRoundRectCallout">
            <a:avLst>
              <a:gd name="adj1" fmla="val -105265"/>
              <a:gd name="adj2" fmla="val 41624"/>
              <a:gd name="adj3" fmla="val 16667"/>
            </a:avLst>
          </a:prstGeom>
          <a:solidFill>
            <a:schemeClr val="accent6">
              <a:lumMod val="40000"/>
              <a:lumOff val="60000"/>
            </a:schemeClr>
          </a:solidFill>
          <a:ln w="28575">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Both casual riders and members utilize these 3 central regions most.</a:t>
            </a:r>
          </a:p>
          <a:p>
            <a:r>
              <a:rPr lang="en-US" u="sng" dirty="0"/>
              <a:t>Casual riders took significantly less trips than members.</a:t>
            </a:r>
          </a:p>
          <a:p>
            <a:r>
              <a:rPr lang="en-US" u="sng" dirty="0"/>
              <a:t>96% of all casual trips </a:t>
            </a:r>
            <a:r>
              <a:rPr lang="en-US" dirty="0"/>
              <a:t>took place in these 3 central regions (</a:t>
            </a:r>
            <a:r>
              <a:rPr lang="en-US" u="sng" dirty="0"/>
              <a:t>42% in central </a:t>
            </a:r>
            <a:r>
              <a:rPr lang="en-US" dirty="0"/>
              <a:t>alone)</a:t>
            </a:r>
          </a:p>
        </p:txBody>
      </p:sp>
      <p:sp>
        <p:nvSpPr>
          <p:cNvPr id="12" name="Speech Bubble: Rectangle with Corners Rounded 11">
            <a:extLst>
              <a:ext uri="{FF2B5EF4-FFF2-40B4-BE49-F238E27FC236}">
                <a16:creationId xmlns:a16="http://schemas.microsoft.com/office/drawing/2014/main" id="{3FC4F04C-0EC3-1546-4599-A6C324F39561}"/>
              </a:ext>
            </a:extLst>
          </p:cNvPr>
          <p:cNvSpPr/>
          <p:nvPr/>
        </p:nvSpPr>
        <p:spPr>
          <a:xfrm>
            <a:off x="2917372" y="1705019"/>
            <a:ext cx="4191000" cy="1905538"/>
          </a:xfrm>
          <a:prstGeom prst="wedgeRoundRectCallout">
            <a:avLst>
              <a:gd name="adj1" fmla="val -53351"/>
              <a:gd name="adj2" fmla="val 63161"/>
              <a:gd name="adj3" fmla="val 16667"/>
            </a:avLst>
          </a:prstGeom>
          <a:solidFill>
            <a:schemeClr val="accent6">
              <a:lumMod val="40000"/>
              <a:lumOff val="60000"/>
            </a:schemeClr>
          </a:solid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t>Casual riders took more trips than members </a:t>
            </a:r>
            <a:r>
              <a:rPr lang="en-US" dirty="0"/>
              <a:t>in these 5 station regions.</a:t>
            </a:r>
          </a:p>
          <a:p>
            <a:r>
              <a:rPr lang="en-US" u="sng" dirty="0"/>
              <a:t>4% of all casual trips </a:t>
            </a:r>
            <a:r>
              <a:rPr lang="en-US" dirty="0"/>
              <a:t>took place in these regions</a:t>
            </a:r>
          </a:p>
        </p:txBody>
      </p:sp>
      <p:sp>
        <p:nvSpPr>
          <p:cNvPr id="16" name="Right Brace 15">
            <a:extLst>
              <a:ext uri="{FF2B5EF4-FFF2-40B4-BE49-F238E27FC236}">
                <a16:creationId xmlns:a16="http://schemas.microsoft.com/office/drawing/2014/main" id="{F2132345-55A0-F550-EB16-5770505B9E5F}"/>
              </a:ext>
            </a:extLst>
          </p:cNvPr>
          <p:cNvSpPr/>
          <p:nvPr/>
        </p:nvSpPr>
        <p:spPr>
          <a:xfrm>
            <a:off x="2449286" y="1828800"/>
            <a:ext cx="468085" cy="2166257"/>
          </a:xfrm>
          <a:prstGeom prst="rightBrace">
            <a:avLst/>
          </a:prstGeom>
          <a:ln w="28575">
            <a:solidFill>
              <a:srgbClr val="FF99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5918C5D1-85FB-5DEE-C4B2-F367E095AD24}"/>
              </a:ext>
            </a:extLst>
          </p:cNvPr>
          <p:cNvSpPr/>
          <p:nvPr/>
        </p:nvSpPr>
        <p:spPr>
          <a:xfrm>
            <a:off x="4125686" y="4348669"/>
            <a:ext cx="326571" cy="1225292"/>
          </a:xfrm>
          <a:prstGeom prst="leftBrace">
            <a:avLst/>
          </a:prstGeom>
          <a:ln w="28575">
            <a:solidFill>
              <a:srgbClr val="FE735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971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293914" y="196900"/>
            <a:ext cx="11898086" cy="517002"/>
          </a:xfrm>
        </p:spPr>
        <p:txBody>
          <a:bodyPr vert="horz" wrap="square" lIns="0" tIns="0" rIns="0" bIns="0" rtlCol="0" anchor="b" anchorCtr="0">
            <a:noAutofit/>
          </a:bodyPr>
          <a:lstStyle/>
          <a:p>
            <a:r>
              <a:rPr lang="en-US" sz="3200" dirty="0"/>
              <a:t>Trip Location: Comparison of Travel within 8 Station Regions	</a:t>
            </a:r>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5120593"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55</a:t>
            </a:fld>
            <a:endParaRPr lang="en-US">
              <a:solidFill>
                <a:schemeClr val="tx1">
                  <a:alpha val="80000"/>
                </a:schemeClr>
              </a:solidFill>
            </a:endParaRPr>
          </a:p>
        </p:txBody>
      </p:sp>
      <p:pic>
        <p:nvPicPr>
          <p:cNvPr id="5" name="Picture 4">
            <a:extLst>
              <a:ext uri="{FF2B5EF4-FFF2-40B4-BE49-F238E27FC236}">
                <a16:creationId xmlns:a16="http://schemas.microsoft.com/office/drawing/2014/main" id="{86E8DA3A-63CE-180C-0E17-FD3633672594}"/>
              </a:ext>
            </a:extLst>
          </p:cNvPr>
          <p:cNvPicPr>
            <a:picLocks noChangeAspect="1"/>
          </p:cNvPicPr>
          <p:nvPr/>
        </p:nvPicPr>
        <p:blipFill rotWithShape="1">
          <a:blip r:embed="rId2"/>
          <a:srcRect l="47232" t="26732" r="23929" b="15239"/>
          <a:stretch/>
        </p:blipFill>
        <p:spPr>
          <a:xfrm>
            <a:off x="6886352" y="833473"/>
            <a:ext cx="5120592" cy="5795657"/>
          </a:xfrm>
          <a:prstGeom prst="rect">
            <a:avLst/>
          </a:prstGeom>
        </p:spPr>
      </p:pic>
      <p:pic>
        <p:nvPicPr>
          <p:cNvPr id="9" name="Picture 8">
            <a:extLst>
              <a:ext uri="{FF2B5EF4-FFF2-40B4-BE49-F238E27FC236}">
                <a16:creationId xmlns:a16="http://schemas.microsoft.com/office/drawing/2014/main" id="{E047B181-1EF9-8A7F-EE1D-92A849883680}"/>
              </a:ext>
            </a:extLst>
          </p:cNvPr>
          <p:cNvPicPr>
            <a:picLocks noChangeAspect="1"/>
          </p:cNvPicPr>
          <p:nvPr/>
        </p:nvPicPr>
        <p:blipFill rotWithShape="1">
          <a:blip r:embed="rId2"/>
          <a:srcRect l="87143" t="20635" r="3715" b="56508"/>
          <a:stretch/>
        </p:blipFill>
        <p:spPr>
          <a:xfrm>
            <a:off x="6929895" y="4626429"/>
            <a:ext cx="1376296" cy="1935483"/>
          </a:xfrm>
          <a:prstGeom prst="rect">
            <a:avLst/>
          </a:prstGeom>
        </p:spPr>
      </p:pic>
      <p:sp>
        <p:nvSpPr>
          <p:cNvPr id="17" name="Rectangle: Rounded Corners 16">
            <a:extLst>
              <a:ext uri="{FF2B5EF4-FFF2-40B4-BE49-F238E27FC236}">
                <a16:creationId xmlns:a16="http://schemas.microsoft.com/office/drawing/2014/main" id="{F4D2C3A0-1AB9-0365-056B-F69925D8A139}"/>
              </a:ext>
            </a:extLst>
          </p:cNvPr>
          <p:cNvSpPr/>
          <p:nvPr/>
        </p:nvSpPr>
        <p:spPr>
          <a:xfrm>
            <a:off x="8381999" y="833473"/>
            <a:ext cx="1905001" cy="3792956"/>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peech Bubble: Rectangle with Corners Rounded 18">
            <a:extLst>
              <a:ext uri="{FF2B5EF4-FFF2-40B4-BE49-F238E27FC236}">
                <a16:creationId xmlns:a16="http://schemas.microsoft.com/office/drawing/2014/main" id="{FE14844D-11CA-7218-4A3C-B0AD174B306F}"/>
              </a:ext>
            </a:extLst>
          </p:cNvPr>
          <p:cNvSpPr/>
          <p:nvPr/>
        </p:nvSpPr>
        <p:spPr>
          <a:xfrm>
            <a:off x="10668000" y="833474"/>
            <a:ext cx="1338944" cy="3074497"/>
          </a:xfrm>
          <a:prstGeom prst="wedgeRoundRectCallout">
            <a:avLst>
              <a:gd name="adj1" fmla="val -77645"/>
              <a:gd name="adj2" fmla="val 56800"/>
              <a:gd name="adj3" fmla="val 16667"/>
            </a:avLst>
          </a:prstGeom>
          <a:solidFill>
            <a:schemeClr val="accent6">
              <a:lumMod val="40000"/>
              <a:lumOff val="60000"/>
            </a:schemeClr>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trips: Both casual riders and members</a:t>
            </a:r>
          </a:p>
          <a:p>
            <a:pPr algn="ctr"/>
            <a:r>
              <a:rPr lang="en-US" dirty="0"/>
              <a:t>These 3 regions are closest to central Chicago</a:t>
            </a:r>
          </a:p>
        </p:txBody>
      </p:sp>
      <p:pic>
        <p:nvPicPr>
          <p:cNvPr id="20" name="Picture 19">
            <a:extLst>
              <a:ext uri="{FF2B5EF4-FFF2-40B4-BE49-F238E27FC236}">
                <a16:creationId xmlns:a16="http://schemas.microsoft.com/office/drawing/2014/main" id="{C24280D8-E54A-E6C5-003B-5795E779C116}"/>
              </a:ext>
            </a:extLst>
          </p:cNvPr>
          <p:cNvPicPr>
            <a:picLocks noChangeAspect="1"/>
          </p:cNvPicPr>
          <p:nvPr/>
        </p:nvPicPr>
        <p:blipFill>
          <a:blip r:embed="rId3"/>
          <a:stretch>
            <a:fillRect/>
          </a:stretch>
        </p:blipFill>
        <p:spPr>
          <a:xfrm>
            <a:off x="626671" y="1025337"/>
            <a:ext cx="5120593" cy="3802696"/>
          </a:xfrm>
          <a:prstGeom prst="rect">
            <a:avLst/>
          </a:prstGeom>
        </p:spPr>
      </p:pic>
      <p:sp>
        <p:nvSpPr>
          <p:cNvPr id="22" name="Rectangle: Rounded Corners 21">
            <a:extLst>
              <a:ext uri="{FF2B5EF4-FFF2-40B4-BE49-F238E27FC236}">
                <a16:creationId xmlns:a16="http://schemas.microsoft.com/office/drawing/2014/main" id="{57D13650-33DF-4B58-6504-B12479EAC18B}"/>
              </a:ext>
            </a:extLst>
          </p:cNvPr>
          <p:cNvSpPr/>
          <p:nvPr/>
        </p:nvSpPr>
        <p:spPr>
          <a:xfrm>
            <a:off x="366199" y="3429000"/>
            <a:ext cx="5638800" cy="1399033"/>
          </a:xfrm>
          <a:prstGeom prst="roundRect">
            <a:avLst/>
          </a:prstGeom>
          <a:noFill/>
          <a:ln w="38100">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622B3971-20B2-BCB3-0262-29CA860A935F}"/>
              </a:ext>
            </a:extLst>
          </p:cNvPr>
          <p:cNvSpPr/>
          <p:nvPr/>
        </p:nvSpPr>
        <p:spPr>
          <a:xfrm>
            <a:off x="626671" y="5171438"/>
            <a:ext cx="5323112" cy="1489662"/>
          </a:xfrm>
          <a:prstGeom prst="wedgeRoundRectCallout">
            <a:avLst>
              <a:gd name="adj1" fmla="val 11477"/>
              <a:gd name="adj2" fmla="val -69327"/>
              <a:gd name="adj3" fmla="val 16667"/>
            </a:avLst>
          </a:prstGeom>
          <a:solidFill>
            <a:schemeClr val="accent6">
              <a:lumMod val="40000"/>
              <a:lumOff val="60000"/>
            </a:schemeClr>
          </a:solidFill>
          <a:ln w="28575">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Casual riders took </a:t>
            </a:r>
            <a:r>
              <a:rPr lang="en-US" sz="2000" u="sng" dirty="0"/>
              <a:t>more trips than members in 5 regions.</a:t>
            </a:r>
            <a:r>
              <a:rPr lang="en-US" sz="2000" dirty="0"/>
              <a:t>  These 5 station regions are </a:t>
            </a:r>
            <a:r>
              <a:rPr lang="en-US" sz="2000" b="1" u="sng" dirty="0"/>
              <a:t>further from central Chicago</a:t>
            </a:r>
          </a:p>
        </p:txBody>
      </p:sp>
    </p:spTree>
    <p:extLst>
      <p:ext uri="{BB962C8B-B14F-4D97-AF65-F5344CB8AC3E}">
        <p14:creationId xmlns:p14="http://schemas.microsoft.com/office/powerpoint/2010/main" val="823794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467450" cy="3384550"/>
          </a:xfrm>
        </p:spPr>
        <p:txBody>
          <a:bodyPr>
            <a:normAutofit/>
          </a:bodyPr>
          <a:lstStyle/>
          <a:p>
            <a:r>
              <a:rPr lang="en-US" sz="4000" dirty="0"/>
              <a:t>Trip Location: </a:t>
            </a:r>
            <a:br>
              <a:rPr lang="en-US" sz="4000" dirty="0"/>
            </a:br>
            <a:r>
              <a:rPr lang="en-US" sz="4000" dirty="0"/>
              <a:t>Most Common Travel Region 	</a:t>
            </a:r>
            <a:endParaRPr lang="en-US"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4630737" cy="2351087"/>
          </a:xfrm>
        </p:spPr>
        <p:txBody>
          <a:bodyPr/>
          <a:lstStyle/>
          <a:p>
            <a:r>
              <a:rPr lang="en-US" dirty="0"/>
              <a:t>Casual riders and members prefer to travel in the central station region</a:t>
            </a:r>
          </a:p>
          <a:p>
            <a:r>
              <a:rPr lang="en-US" dirty="0"/>
              <a:t>How do casual riders uniquely travel within this region?</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56</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1669733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3" y="196900"/>
            <a:ext cx="11423423" cy="568275"/>
          </a:xfrm>
        </p:spPr>
        <p:txBody>
          <a:bodyPr vert="horz" wrap="square" lIns="0" tIns="0" rIns="0" bIns="0" rtlCol="0" anchor="b" anchorCtr="0">
            <a:noAutofit/>
          </a:bodyPr>
          <a:lstStyle/>
          <a:p>
            <a:r>
              <a:rPr lang="en-US" sz="4000" dirty="0"/>
              <a:t>Start Latitudes of the Central Station Region</a:t>
            </a:r>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5120593"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57</a:t>
            </a:fld>
            <a:endParaRPr lang="en-US">
              <a:solidFill>
                <a:schemeClr val="tx1">
                  <a:alpha val="80000"/>
                </a:schemeClr>
              </a:solidFill>
            </a:endParaRPr>
          </a:p>
        </p:txBody>
      </p:sp>
      <p:pic>
        <p:nvPicPr>
          <p:cNvPr id="14" name="Content Placeholder 13" descr="Chart&#10;&#10;Description automatically generated">
            <a:extLst>
              <a:ext uri="{FF2B5EF4-FFF2-40B4-BE49-F238E27FC236}">
                <a16:creationId xmlns:a16="http://schemas.microsoft.com/office/drawing/2014/main" id="{8C214352-27F1-40DC-825B-FF0D9E911CA0}"/>
              </a:ext>
            </a:extLst>
          </p:cNvPr>
          <p:cNvPicPr>
            <a:picLocks noGrp="1" noChangeAspect="1"/>
          </p:cNvPicPr>
          <p:nvPr>
            <p:ph idx="1"/>
          </p:nvPr>
        </p:nvPicPr>
        <p:blipFill>
          <a:blip r:embed="rId2"/>
          <a:stretch>
            <a:fillRect/>
          </a:stretch>
        </p:blipFill>
        <p:spPr>
          <a:xfrm>
            <a:off x="8704" y="770704"/>
            <a:ext cx="12174592" cy="6087296"/>
          </a:xfrm>
        </p:spPr>
      </p:pic>
      <p:sp>
        <p:nvSpPr>
          <p:cNvPr id="9" name="Speech Bubble: Rectangle 8">
            <a:extLst>
              <a:ext uri="{FF2B5EF4-FFF2-40B4-BE49-F238E27FC236}">
                <a16:creationId xmlns:a16="http://schemas.microsoft.com/office/drawing/2014/main" id="{828A1360-BF8D-11EE-082C-8990B31D6496}"/>
              </a:ext>
            </a:extLst>
          </p:cNvPr>
          <p:cNvSpPr/>
          <p:nvPr/>
        </p:nvSpPr>
        <p:spPr>
          <a:xfrm>
            <a:off x="4787560" y="1226231"/>
            <a:ext cx="2503714" cy="1491343"/>
          </a:xfrm>
          <a:prstGeom prst="wedgeRectCallout">
            <a:avLst>
              <a:gd name="adj1" fmla="val -21703"/>
              <a:gd name="adj2" fmla="val 71259"/>
            </a:avLst>
          </a:prstGeom>
          <a:solidFill>
            <a:schemeClr val="accent6">
              <a:lumMod val="40000"/>
              <a:lumOff val="60000"/>
            </a:schemeClr>
          </a:solidFill>
          <a:ln w="28575">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 start latitudes had </a:t>
            </a:r>
            <a:r>
              <a:rPr lang="en-US" u="sng" dirty="0"/>
              <a:t>500 more trips made by casual riders </a:t>
            </a:r>
            <a:r>
              <a:rPr lang="en-US" dirty="0"/>
              <a:t>within the central station region</a:t>
            </a:r>
          </a:p>
        </p:txBody>
      </p:sp>
      <p:cxnSp>
        <p:nvCxnSpPr>
          <p:cNvPr id="5" name="Straight Connector 4">
            <a:extLst>
              <a:ext uri="{FF2B5EF4-FFF2-40B4-BE49-F238E27FC236}">
                <a16:creationId xmlns:a16="http://schemas.microsoft.com/office/drawing/2014/main" id="{B0690535-2A83-2E41-85BC-A75D8D525254}"/>
              </a:ext>
            </a:extLst>
          </p:cNvPr>
          <p:cNvCxnSpPr/>
          <p:nvPr/>
        </p:nvCxnSpPr>
        <p:spPr>
          <a:xfrm>
            <a:off x="707571" y="3080657"/>
            <a:ext cx="11484429"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500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315686" y="196901"/>
            <a:ext cx="11244943" cy="568273"/>
          </a:xfrm>
        </p:spPr>
        <p:txBody>
          <a:bodyPr vert="horz" wrap="square" lIns="0" tIns="0" rIns="0" bIns="0" rtlCol="0" anchor="b" anchorCtr="0">
            <a:noAutofit/>
          </a:bodyPr>
          <a:lstStyle/>
          <a:p>
            <a:r>
              <a:rPr lang="en-US" sz="4000" dirty="0"/>
              <a:t>Start Longitudes of the Central Station Region	</a:t>
            </a:r>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5120593"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58</a:t>
            </a:fld>
            <a:endParaRPr lang="en-US">
              <a:solidFill>
                <a:schemeClr val="tx1">
                  <a:alpha val="80000"/>
                </a:schemeClr>
              </a:solidFill>
            </a:endParaRPr>
          </a:p>
        </p:txBody>
      </p:sp>
      <p:pic>
        <p:nvPicPr>
          <p:cNvPr id="15" name="Content Placeholder 14">
            <a:extLst>
              <a:ext uri="{FF2B5EF4-FFF2-40B4-BE49-F238E27FC236}">
                <a16:creationId xmlns:a16="http://schemas.microsoft.com/office/drawing/2014/main" id="{BC8CC20C-F4C8-27FF-AD9D-3E7041B158A0}"/>
              </a:ext>
            </a:extLst>
          </p:cNvPr>
          <p:cNvPicPr>
            <a:picLocks noGrp="1" noChangeAspect="1"/>
          </p:cNvPicPr>
          <p:nvPr>
            <p:ph idx="1"/>
          </p:nvPr>
        </p:nvPicPr>
        <p:blipFill>
          <a:blip r:embed="rId2"/>
          <a:stretch>
            <a:fillRect/>
          </a:stretch>
        </p:blipFill>
        <p:spPr>
          <a:xfrm>
            <a:off x="0" y="765174"/>
            <a:ext cx="12185651" cy="6092826"/>
          </a:xfrm>
        </p:spPr>
      </p:pic>
      <p:sp>
        <p:nvSpPr>
          <p:cNvPr id="10" name="Speech Bubble: Rectangle 9">
            <a:extLst>
              <a:ext uri="{FF2B5EF4-FFF2-40B4-BE49-F238E27FC236}">
                <a16:creationId xmlns:a16="http://schemas.microsoft.com/office/drawing/2014/main" id="{693B8828-7E4D-D3F2-E376-0D2BAC10A21A}"/>
              </a:ext>
            </a:extLst>
          </p:cNvPr>
          <p:cNvSpPr/>
          <p:nvPr/>
        </p:nvSpPr>
        <p:spPr>
          <a:xfrm>
            <a:off x="6171199" y="975568"/>
            <a:ext cx="2503714" cy="1491343"/>
          </a:xfrm>
          <a:prstGeom prst="wedgeRectCallout">
            <a:avLst>
              <a:gd name="adj1" fmla="val -31522"/>
              <a:gd name="adj2" fmla="val 83436"/>
            </a:avLst>
          </a:prstGeom>
          <a:solidFill>
            <a:schemeClr val="accent6">
              <a:lumMod val="40000"/>
              <a:lumOff val="60000"/>
            </a:schemeClr>
          </a:solidFill>
          <a:ln w="28575">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 start longitudes had </a:t>
            </a:r>
            <a:r>
              <a:rPr lang="en-US" u="sng" dirty="0"/>
              <a:t>500 more trips made by casual riders </a:t>
            </a:r>
            <a:r>
              <a:rPr lang="en-US" dirty="0"/>
              <a:t>within the central station region</a:t>
            </a:r>
          </a:p>
        </p:txBody>
      </p:sp>
      <p:cxnSp>
        <p:nvCxnSpPr>
          <p:cNvPr id="9" name="Straight Connector 8">
            <a:extLst>
              <a:ext uri="{FF2B5EF4-FFF2-40B4-BE49-F238E27FC236}">
                <a16:creationId xmlns:a16="http://schemas.microsoft.com/office/drawing/2014/main" id="{BD4C71CE-AF49-77ED-9C47-4E64D6C514FC}"/>
              </a:ext>
            </a:extLst>
          </p:cNvPr>
          <p:cNvCxnSpPr/>
          <p:nvPr/>
        </p:nvCxnSpPr>
        <p:spPr>
          <a:xfrm>
            <a:off x="707571" y="3051012"/>
            <a:ext cx="11484429" cy="0"/>
          </a:xfrm>
          <a:prstGeom prst="line">
            <a:avLst/>
          </a:prstGeom>
          <a:ln w="19050">
            <a:solidFill>
              <a:srgbClr val="FF9966"/>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501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467450" cy="3384550"/>
          </a:xfrm>
        </p:spPr>
        <p:txBody>
          <a:bodyPr>
            <a:normAutofit/>
          </a:bodyPr>
          <a:lstStyle/>
          <a:p>
            <a:r>
              <a:rPr lang="en-US" sz="4000" dirty="0"/>
              <a:t>Trip Location: </a:t>
            </a:r>
            <a:br>
              <a:rPr lang="en-US" sz="4000" dirty="0"/>
            </a:br>
            <a:r>
              <a:rPr lang="en-US" sz="4000" dirty="0"/>
              <a:t>12 Key Central Start Latitudes and Longitudes</a:t>
            </a:r>
            <a:endParaRPr lang="en-US"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4630737" cy="2351087"/>
          </a:xfrm>
        </p:spPr>
        <p:txBody>
          <a:bodyPr/>
          <a:lstStyle/>
          <a:p>
            <a:r>
              <a:rPr lang="en-US" dirty="0"/>
              <a:t>What stations correspond to these start latitudes and longitudes with 500 more trips made by casual riders when compared to members?</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59</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3043412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Case Study Scenario</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677920" y="4508500"/>
            <a:ext cx="8168640" cy="1563688"/>
          </a:xfrm>
          <a:noFill/>
        </p:spPr>
        <p:txBody>
          <a:bodyPr>
            <a:normAutofit lnSpcReduction="10000"/>
          </a:bodyPr>
          <a:lstStyle/>
          <a:p>
            <a:r>
              <a:rPr lang="en-US" dirty="0"/>
              <a:t>Business Problem: future success depends upon maximizing the number of annual memberships</a:t>
            </a:r>
          </a:p>
          <a:p>
            <a:r>
              <a:rPr lang="en-US" dirty="0"/>
              <a:t>Objective: inform formulation of the new “chance to convert” marketing strategy targeting casual rider conversion into annual members</a:t>
            </a:r>
          </a:p>
          <a:p>
            <a:pPr lvl="1"/>
            <a:endParaRPr lang="en-US" dirty="0"/>
          </a:p>
        </p:txBody>
      </p:sp>
      <p:pic>
        <p:nvPicPr>
          <p:cNvPr id="21" name="Picture Placeholder 20" descr="Cycling with solid fill">
            <a:extLst>
              <a:ext uri="{FF2B5EF4-FFF2-40B4-BE49-F238E27FC236}">
                <a16:creationId xmlns:a16="http://schemas.microsoft.com/office/drawing/2014/main" id="{924DDF14-3AFB-DFE1-251B-4E38E43345B6}"/>
              </a:ext>
            </a:extLst>
          </p:cNvPr>
          <p:cNvPicPr>
            <a:picLocks noGrp="1" noChangeAspect="1"/>
          </p:cNvPicPr>
          <p:nvPr>
            <p:ph type="pic" sz="quarter" idx="15"/>
          </p:nvPr>
        </p:nvPicPr>
        <p:blipFill>
          <a:blip r:embed="rId5">
            <a:extLst>
              <a:ext uri="{96DAC541-7B7A-43D3-8B79-37D633B846F1}">
                <asvg:svgBlip xmlns:asvg="http://schemas.microsoft.com/office/drawing/2016/SVG/main" r:embed="rId6"/>
              </a:ext>
            </a:extLst>
          </a:blip>
          <a:srcRect l="9563" r="9563"/>
          <a:stretch>
            <a:fillRect/>
          </a:stretch>
        </p:blipFill>
        <p:spPr/>
      </p:pic>
      <p:pic>
        <p:nvPicPr>
          <p:cNvPr id="31" name="Picture Placeholder 30" descr="Route (Two Pins With A Path) with solid fill">
            <a:extLst>
              <a:ext uri="{FF2B5EF4-FFF2-40B4-BE49-F238E27FC236}">
                <a16:creationId xmlns:a16="http://schemas.microsoft.com/office/drawing/2014/main" id="{5C7238A2-1F3D-2B95-0777-9D91EB7E2E00}"/>
              </a:ext>
            </a:extLst>
          </p:cNvPr>
          <p:cNvPicPr>
            <a:picLocks noGrp="1" noChangeAspect="1"/>
          </p:cNvPicPr>
          <p:nvPr>
            <p:ph type="pic" sz="quarter" idx="13"/>
          </p:nvPr>
        </p:nvPicPr>
        <p:blipFill>
          <a:blip r:embed="rId7">
            <a:extLst>
              <a:ext uri="{96DAC541-7B7A-43D3-8B79-37D633B846F1}">
                <asvg:svgBlip xmlns:asvg="http://schemas.microsoft.com/office/drawing/2016/SVG/main" r:embed="rId8"/>
              </a:ext>
            </a:extLst>
          </a:blip>
          <a:srcRect l="9563" r="9563"/>
          <a:stretch>
            <a:fillRect/>
          </a:stretch>
        </p:blipFill>
        <p:spPr/>
      </p:pic>
    </p:spTree>
    <p:extLst>
      <p:ext uri="{BB962C8B-B14F-4D97-AF65-F5344CB8AC3E}">
        <p14:creationId xmlns:p14="http://schemas.microsoft.com/office/powerpoint/2010/main" val="2158886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11118" y="707206"/>
            <a:ext cx="7831137" cy="685800"/>
          </a:xfrm>
        </p:spPr>
        <p:txBody>
          <a:bodyPr vert="horz" wrap="square" lIns="0" tIns="0" rIns="0" bIns="0" rtlCol="0" anchor="b" anchorCtr="0">
            <a:noAutofit/>
          </a:bodyPr>
          <a:lstStyle/>
          <a:p>
            <a:r>
              <a:rPr lang="en-US" sz="4000" dirty="0"/>
              <a:t>Trip Location: 12 Key Central Start Latitudes and Longitudes</a:t>
            </a:r>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5120593"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60</a:t>
            </a:fld>
            <a:endParaRPr lang="en-US">
              <a:solidFill>
                <a:schemeClr val="tx1">
                  <a:alpha val="80000"/>
                </a:schemeClr>
              </a:solidFill>
            </a:endParaRPr>
          </a:p>
        </p:txBody>
      </p:sp>
      <p:sp>
        <p:nvSpPr>
          <p:cNvPr id="8" name="Content Placeholder 7">
            <a:extLst>
              <a:ext uri="{FF2B5EF4-FFF2-40B4-BE49-F238E27FC236}">
                <a16:creationId xmlns:a16="http://schemas.microsoft.com/office/drawing/2014/main" id="{401B61FC-D685-2C19-3DF5-F9E3B208D7E9}"/>
              </a:ext>
            </a:extLst>
          </p:cNvPr>
          <p:cNvSpPr>
            <a:spLocks noGrp="1"/>
          </p:cNvSpPr>
          <p:nvPr>
            <p:ph idx="1"/>
          </p:nvPr>
        </p:nvSpPr>
        <p:spPr>
          <a:xfrm>
            <a:off x="550863" y="3167743"/>
            <a:ext cx="3879623" cy="2925081"/>
          </a:xfrm>
        </p:spPr>
        <p:txBody>
          <a:bodyPr/>
          <a:lstStyle/>
          <a:p>
            <a:r>
              <a:rPr lang="en-US" sz="2400" dirty="0"/>
              <a:t>Where do these stations lie within the </a:t>
            </a:r>
            <a:r>
              <a:rPr lang="en-US" sz="2400" u="sng" dirty="0"/>
              <a:t>bigger picture </a:t>
            </a:r>
            <a:r>
              <a:rPr lang="en-US" sz="2400" dirty="0"/>
              <a:t>of the central station region?</a:t>
            </a:r>
          </a:p>
        </p:txBody>
      </p:sp>
      <p:pic>
        <p:nvPicPr>
          <p:cNvPr id="3" name="Picture 2">
            <a:extLst>
              <a:ext uri="{FF2B5EF4-FFF2-40B4-BE49-F238E27FC236}">
                <a16:creationId xmlns:a16="http://schemas.microsoft.com/office/drawing/2014/main" id="{CF695A8B-5DBA-3483-E23D-86BECD14D62B}"/>
              </a:ext>
            </a:extLst>
          </p:cNvPr>
          <p:cNvPicPr>
            <a:picLocks noChangeAspect="1"/>
          </p:cNvPicPr>
          <p:nvPr/>
        </p:nvPicPr>
        <p:blipFill rotWithShape="1">
          <a:blip r:embed="rId2"/>
          <a:srcRect l="29911" t="21111" r="16964" b="18945"/>
          <a:stretch/>
        </p:blipFill>
        <p:spPr>
          <a:xfrm>
            <a:off x="4789714" y="1488246"/>
            <a:ext cx="7105083" cy="4509612"/>
          </a:xfrm>
          <a:prstGeom prst="rect">
            <a:avLst/>
          </a:prstGeom>
        </p:spPr>
      </p:pic>
      <p:pic>
        <p:nvPicPr>
          <p:cNvPr id="10" name="Picture 9">
            <a:extLst>
              <a:ext uri="{FF2B5EF4-FFF2-40B4-BE49-F238E27FC236}">
                <a16:creationId xmlns:a16="http://schemas.microsoft.com/office/drawing/2014/main" id="{261AC3D2-DDAD-AD69-8DA0-5C96DEF3419C}"/>
              </a:ext>
            </a:extLst>
          </p:cNvPr>
          <p:cNvPicPr>
            <a:picLocks noChangeAspect="1"/>
          </p:cNvPicPr>
          <p:nvPr/>
        </p:nvPicPr>
        <p:blipFill rotWithShape="1">
          <a:blip r:embed="rId3"/>
          <a:srcRect l="83929" t="21111" b="71112"/>
          <a:stretch/>
        </p:blipFill>
        <p:spPr>
          <a:xfrm>
            <a:off x="9815285" y="440506"/>
            <a:ext cx="1959430" cy="533400"/>
          </a:xfrm>
          <a:prstGeom prst="rect">
            <a:avLst/>
          </a:prstGeom>
        </p:spPr>
      </p:pic>
    </p:spTree>
    <p:extLst>
      <p:ext uri="{BB962C8B-B14F-4D97-AF65-F5344CB8AC3E}">
        <p14:creationId xmlns:p14="http://schemas.microsoft.com/office/powerpoint/2010/main" val="2416001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417285" y="734373"/>
            <a:ext cx="7831137" cy="685800"/>
          </a:xfrm>
        </p:spPr>
        <p:txBody>
          <a:bodyPr vert="horz" wrap="square" lIns="0" tIns="0" rIns="0" bIns="0" rtlCol="0" anchor="b" anchorCtr="0">
            <a:noAutofit/>
          </a:bodyPr>
          <a:lstStyle/>
          <a:p>
            <a:r>
              <a:rPr lang="en-US" sz="4000" dirty="0"/>
              <a:t>Trip Location: 12 Key Central Start Latitudes and Longitudes</a:t>
            </a:r>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5120593"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61</a:t>
            </a:fld>
            <a:endParaRPr lang="en-US">
              <a:solidFill>
                <a:schemeClr val="tx1">
                  <a:alpha val="80000"/>
                </a:schemeClr>
              </a:solidFill>
            </a:endParaRPr>
          </a:p>
        </p:txBody>
      </p:sp>
      <p:sp>
        <p:nvSpPr>
          <p:cNvPr id="8" name="Content Placeholder 7">
            <a:extLst>
              <a:ext uri="{FF2B5EF4-FFF2-40B4-BE49-F238E27FC236}">
                <a16:creationId xmlns:a16="http://schemas.microsoft.com/office/drawing/2014/main" id="{401B61FC-D685-2C19-3DF5-F9E3B208D7E9}"/>
              </a:ext>
            </a:extLst>
          </p:cNvPr>
          <p:cNvSpPr>
            <a:spLocks noGrp="1"/>
          </p:cNvSpPr>
          <p:nvPr>
            <p:ph idx="1"/>
          </p:nvPr>
        </p:nvSpPr>
        <p:spPr>
          <a:xfrm>
            <a:off x="417285" y="1915886"/>
            <a:ext cx="3879623" cy="4386943"/>
          </a:xfrm>
        </p:spPr>
        <p:txBody>
          <a:bodyPr/>
          <a:lstStyle/>
          <a:p>
            <a:r>
              <a:rPr lang="en-US" sz="2400" dirty="0"/>
              <a:t>The bigger picture reveals </a:t>
            </a:r>
            <a:r>
              <a:rPr lang="en-US" sz="2400" u="sng" dirty="0"/>
              <a:t>casual riders commonly frequent outlying areas within the central region</a:t>
            </a:r>
          </a:p>
          <a:p>
            <a:r>
              <a:rPr lang="en-US" sz="2400" dirty="0"/>
              <a:t>This is visualized by noticing how there is an inner cluster of blue dots compared to the </a:t>
            </a:r>
            <a:r>
              <a:rPr lang="en-US" sz="2400" u="sng" dirty="0"/>
              <a:t>outer scattering of orange dots </a:t>
            </a:r>
            <a:r>
              <a:rPr lang="en-US" sz="2400" dirty="0"/>
              <a:t>which represent more casual trips at those location</a:t>
            </a:r>
            <a:endParaRPr lang="en-US" sz="2400" u="sng" dirty="0"/>
          </a:p>
        </p:txBody>
      </p:sp>
      <p:pic>
        <p:nvPicPr>
          <p:cNvPr id="4" name="Picture 3">
            <a:extLst>
              <a:ext uri="{FF2B5EF4-FFF2-40B4-BE49-F238E27FC236}">
                <a16:creationId xmlns:a16="http://schemas.microsoft.com/office/drawing/2014/main" id="{8E72E865-F879-44C8-D0A0-F778628B384A}"/>
              </a:ext>
            </a:extLst>
          </p:cNvPr>
          <p:cNvPicPr>
            <a:picLocks noChangeAspect="1"/>
          </p:cNvPicPr>
          <p:nvPr/>
        </p:nvPicPr>
        <p:blipFill rotWithShape="1">
          <a:blip r:embed="rId2"/>
          <a:srcRect l="30089" t="21352" r="16518" b="15238"/>
          <a:stretch/>
        </p:blipFill>
        <p:spPr>
          <a:xfrm>
            <a:off x="4876800" y="1488245"/>
            <a:ext cx="6897915" cy="4607995"/>
          </a:xfrm>
          <a:prstGeom prst="rect">
            <a:avLst/>
          </a:prstGeom>
        </p:spPr>
      </p:pic>
      <p:pic>
        <p:nvPicPr>
          <p:cNvPr id="9" name="Picture 8">
            <a:extLst>
              <a:ext uri="{FF2B5EF4-FFF2-40B4-BE49-F238E27FC236}">
                <a16:creationId xmlns:a16="http://schemas.microsoft.com/office/drawing/2014/main" id="{50D24848-1A65-5C4B-5AB4-9A93579DBE89}"/>
              </a:ext>
            </a:extLst>
          </p:cNvPr>
          <p:cNvPicPr>
            <a:picLocks noChangeAspect="1"/>
          </p:cNvPicPr>
          <p:nvPr/>
        </p:nvPicPr>
        <p:blipFill rotWithShape="1">
          <a:blip r:embed="rId3"/>
          <a:srcRect l="83929" t="21701" b="71269"/>
          <a:stretch/>
        </p:blipFill>
        <p:spPr>
          <a:xfrm>
            <a:off x="9815285" y="421445"/>
            <a:ext cx="1959429" cy="482070"/>
          </a:xfrm>
          <a:prstGeom prst="rect">
            <a:avLst/>
          </a:prstGeom>
        </p:spPr>
      </p:pic>
    </p:spTree>
    <p:extLst>
      <p:ext uri="{BB962C8B-B14F-4D97-AF65-F5344CB8AC3E}">
        <p14:creationId xmlns:p14="http://schemas.microsoft.com/office/powerpoint/2010/main" val="3876817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467450" cy="3384550"/>
          </a:xfrm>
        </p:spPr>
        <p:txBody>
          <a:bodyPr>
            <a:normAutofit/>
          </a:bodyPr>
          <a:lstStyle/>
          <a:p>
            <a:r>
              <a:rPr lang="en-US" sz="4000" dirty="0"/>
              <a:t>Trip Location: </a:t>
            </a:r>
            <a:br>
              <a:rPr lang="en-US" sz="4000" dirty="0"/>
            </a:br>
            <a:r>
              <a:rPr lang="en-US" sz="4000" dirty="0"/>
              <a:t>Central Station Region</a:t>
            </a:r>
            <a:endParaRPr lang="en-US" dirty="0"/>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4630737" cy="2351087"/>
          </a:xfrm>
        </p:spPr>
        <p:txBody>
          <a:bodyPr/>
          <a:lstStyle/>
          <a:p>
            <a:r>
              <a:rPr lang="en-US" dirty="0"/>
              <a:t>How does casual use of the outlying central region compare to the downtown central region?</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62</a:t>
            </a:fld>
            <a:endParaRPr lang="en-US"/>
          </a:p>
        </p:txBody>
      </p:sp>
      <p:pic>
        <p:nvPicPr>
          <p:cNvPr id="4" name="Picture Placeholder 3" descr="White bulbs with a yellow one standing out">
            <a:extLst>
              <a:ext uri="{FF2B5EF4-FFF2-40B4-BE49-F238E27FC236}">
                <a16:creationId xmlns:a16="http://schemas.microsoft.com/office/drawing/2014/main" id="{12BA79F0-A05A-2D47-66FC-ECB731A49155}"/>
              </a:ext>
            </a:extLst>
          </p:cNvPr>
          <p:cNvPicPr>
            <a:picLocks noGrp="1" noChangeAspect="1"/>
          </p:cNvPicPr>
          <p:nvPr>
            <p:ph type="pic" sz="quarter" idx="13"/>
          </p:nvPr>
        </p:nvPicPr>
        <p:blipFill>
          <a:blip r:embed="rId2"/>
          <a:srcRect l="16675" r="16675"/>
          <a:stretch>
            <a:fillRect/>
          </a:stretch>
        </p:blipFill>
        <p:spPr/>
      </p:pic>
    </p:spTree>
    <p:extLst>
      <p:ext uri="{BB962C8B-B14F-4D97-AF65-F5344CB8AC3E}">
        <p14:creationId xmlns:p14="http://schemas.microsoft.com/office/powerpoint/2010/main" val="3747280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417285" y="734373"/>
            <a:ext cx="11524344" cy="685800"/>
          </a:xfrm>
        </p:spPr>
        <p:txBody>
          <a:bodyPr vert="horz" wrap="square" lIns="0" tIns="0" rIns="0" bIns="0" rtlCol="0" anchor="b" anchorCtr="0">
            <a:noAutofit/>
          </a:bodyPr>
          <a:lstStyle/>
          <a:p>
            <a:r>
              <a:rPr lang="en-US" sz="4000" dirty="0"/>
              <a:t>Trip Location: Outlying Central versus Downtown Central Region</a:t>
            </a:r>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5120593"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63</a:t>
            </a:fld>
            <a:endParaRPr lang="en-US">
              <a:solidFill>
                <a:schemeClr val="tx1">
                  <a:alpha val="80000"/>
                </a:schemeClr>
              </a:solidFill>
            </a:endParaRPr>
          </a:p>
        </p:txBody>
      </p:sp>
      <p:sp>
        <p:nvSpPr>
          <p:cNvPr id="8" name="Content Placeholder 7">
            <a:extLst>
              <a:ext uri="{FF2B5EF4-FFF2-40B4-BE49-F238E27FC236}">
                <a16:creationId xmlns:a16="http://schemas.microsoft.com/office/drawing/2014/main" id="{401B61FC-D685-2C19-3DF5-F9E3B208D7E9}"/>
              </a:ext>
            </a:extLst>
          </p:cNvPr>
          <p:cNvSpPr>
            <a:spLocks noGrp="1"/>
          </p:cNvSpPr>
          <p:nvPr>
            <p:ph idx="1"/>
          </p:nvPr>
        </p:nvSpPr>
        <p:spPr>
          <a:xfrm>
            <a:off x="417285" y="1611086"/>
            <a:ext cx="3425372" cy="4386943"/>
          </a:xfrm>
        </p:spPr>
        <p:txBody>
          <a:bodyPr/>
          <a:lstStyle/>
          <a:p>
            <a:r>
              <a:rPr lang="en-US" sz="2400" dirty="0"/>
              <a:t>Central Subregions:</a:t>
            </a:r>
          </a:p>
          <a:p>
            <a:pPr lvl="1"/>
            <a:r>
              <a:rPr lang="en-US" sz="1800" u="sng" dirty="0"/>
              <a:t>Downtown central</a:t>
            </a:r>
            <a:r>
              <a:rPr lang="en-US" sz="1800" dirty="0"/>
              <a:t>: Northeastern quadrant of central region; latitude &gt;41.855 to &lt;=41.923 and longitude &gt;-87.68 to &lt;=-87.63</a:t>
            </a:r>
          </a:p>
          <a:p>
            <a:pPr lvl="1"/>
            <a:r>
              <a:rPr lang="en-US" sz="1800" u="sng" dirty="0"/>
              <a:t>Outlying central</a:t>
            </a:r>
            <a:r>
              <a:rPr lang="en-US" sz="1800" dirty="0"/>
              <a:t>: Northwestern, southwestern, and southeastern quadrants of central region; latitude &gt;41.7867 to &lt;= 41.855 and longitude &gt;-87.73 to &lt;=-87.63 minus downtown central</a:t>
            </a:r>
          </a:p>
        </p:txBody>
      </p:sp>
      <p:grpSp>
        <p:nvGrpSpPr>
          <p:cNvPr id="12" name="Group 11">
            <a:extLst>
              <a:ext uri="{FF2B5EF4-FFF2-40B4-BE49-F238E27FC236}">
                <a16:creationId xmlns:a16="http://schemas.microsoft.com/office/drawing/2014/main" id="{AC5C93D0-E45A-1B3B-61CD-A6C9BD6F2946}"/>
              </a:ext>
            </a:extLst>
          </p:cNvPr>
          <p:cNvGrpSpPr/>
          <p:nvPr/>
        </p:nvGrpSpPr>
        <p:grpSpPr>
          <a:xfrm>
            <a:off x="4144507" y="1047164"/>
            <a:ext cx="7797122" cy="5460048"/>
            <a:chOff x="4144507" y="1047164"/>
            <a:chExt cx="7797122" cy="5460048"/>
          </a:xfrm>
        </p:grpSpPr>
        <p:pic>
          <p:nvPicPr>
            <p:cNvPr id="5" name="Picture 4">
              <a:extLst>
                <a:ext uri="{FF2B5EF4-FFF2-40B4-BE49-F238E27FC236}">
                  <a16:creationId xmlns:a16="http://schemas.microsoft.com/office/drawing/2014/main" id="{D31E952D-17D8-C71E-4419-3053EFFDAD17}"/>
                </a:ext>
              </a:extLst>
            </p:cNvPr>
            <p:cNvPicPr>
              <a:picLocks noChangeAspect="1"/>
            </p:cNvPicPr>
            <p:nvPr/>
          </p:nvPicPr>
          <p:blipFill rotWithShape="1">
            <a:blip r:embed="rId2"/>
            <a:srcRect l="29911" t="20708" r="23125" b="15324"/>
            <a:stretch/>
          </p:blipFill>
          <p:spPr>
            <a:xfrm>
              <a:off x="4144507" y="1047164"/>
              <a:ext cx="7126515" cy="5460048"/>
            </a:xfrm>
            <a:prstGeom prst="rect">
              <a:avLst/>
            </a:prstGeom>
            <a:ln w="57150">
              <a:solidFill>
                <a:schemeClr val="accent6">
                  <a:lumMod val="60000"/>
                  <a:lumOff val="40000"/>
                </a:schemeClr>
              </a:solidFill>
            </a:ln>
          </p:spPr>
        </p:pic>
        <p:pic>
          <p:nvPicPr>
            <p:cNvPr id="11" name="Picture 10">
              <a:extLst>
                <a:ext uri="{FF2B5EF4-FFF2-40B4-BE49-F238E27FC236}">
                  <a16:creationId xmlns:a16="http://schemas.microsoft.com/office/drawing/2014/main" id="{9046BC5B-27B6-20EF-D66C-A3F1005CD2D3}"/>
                </a:ext>
              </a:extLst>
            </p:cNvPr>
            <p:cNvPicPr>
              <a:picLocks noChangeAspect="1"/>
            </p:cNvPicPr>
            <p:nvPr/>
          </p:nvPicPr>
          <p:blipFill rotWithShape="1">
            <a:blip r:embed="rId2"/>
            <a:srcRect l="85089" t="20708" r="2232" b="46349"/>
            <a:stretch/>
          </p:blipFill>
          <p:spPr>
            <a:xfrm>
              <a:off x="10395858" y="2125866"/>
              <a:ext cx="1545771" cy="2259199"/>
            </a:xfrm>
            <a:prstGeom prst="rect">
              <a:avLst/>
            </a:prstGeom>
            <a:ln w="57150">
              <a:solidFill>
                <a:schemeClr val="accent6">
                  <a:lumMod val="60000"/>
                  <a:lumOff val="40000"/>
                </a:schemeClr>
              </a:solidFill>
            </a:ln>
          </p:spPr>
        </p:pic>
      </p:grpSp>
    </p:spTree>
    <p:extLst>
      <p:ext uri="{BB962C8B-B14F-4D97-AF65-F5344CB8AC3E}">
        <p14:creationId xmlns:p14="http://schemas.microsoft.com/office/powerpoint/2010/main" val="2378909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16793" y="92649"/>
            <a:ext cx="11944578" cy="570236"/>
          </a:xfrm>
        </p:spPr>
        <p:txBody>
          <a:bodyPr vert="horz" wrap="square" lIns="0" tIns="0" rIns="0" bIns="0" rtlCol="0" anchor="b" anchorCtr="0">
            <a:noAutofit/>
          </a:bodyPr>
          <a:lstStyle/>
          <a:p>
            <a:r>
              <a:rPr lang="en-US" sz="3200" dirty="0"/>
              <a:t>Trip Location: Outlying Central versus Downtown Central Region</a:t>
            </a:r>
          </a:p>
        </p:txBody>
      </p:sp>
      <p:sp>
        <p:nvSpPr>
          <p:cNvPr id="13" name="TextBox 12">
            <a:extLst>
              <a:ext uri="{FF2B5EF4-FFF2-40B4-BE49-F238E27FC236}">
                <a16:creationId xmlns:a16="http://schemas.microsoft.com/office/drawing/2014/main" id="{8611129D-D2A4-F196-FD4F-ABDD7B131F6D}"/>
              </a:ext>
            </a:extLst>
          </p:cNvPr>
          <p:cNvSpPr txBox="1"/>
          <p:nvPr/>
        </p:nvSpPr>
        <p:spPr>
          <a:xfrm>
            <a:off x="550863" y="2677306"/>
            <a:ext cx="5120593" cy="341551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2000" dirty="0">
              <a:solidFill>
                <a:schemeClr val="tx1">
                  <a:alpha val="60000"/>
                </a:schemeClr>
              </a:solidFill>
            </a:endParaRP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64</a:t>
            </a:fld>
            <a:endParaRPr lang="en-US">
              <a:solidFill>
                <a:schemeClr val="tx1">
                  <a:alpha val="80000"/>
                </a:schemeClr>
              </a:solidFill>
            </a:endParaRPr>
          </a:p>
        </p:txBody>
      </p:sp>
      <p:grpSp>
        <p:nvGrpSpPr>
          <p:cNvPr id="12" name="Group 11">
            <a:extLst>
              <a:ext uri="{FF2B5EF4-FFF2-40B4-BE49-F238E27FC236}">
                <a16:creationId xmlns:a16="http://schemas.microsoft.com/office/drawing/2014/main" id="{AC5C93D0-E45A-1B3B-61CD-A6C9BD6F2946}"/>
              </a:ext>
            </a:extLst>
          </p:cNvPr>
          <p:cNvGrpSpPr/>
          <p:nvPr/>
        </p:nvGrpSpPr>
        <p:grpSpPr>
          <a:xfrm>
            <a:off x="2038121" y="688231"/>
            <a:ext cx="8101922" cy="5895925"/>
            <a:chOff x="4144507" y="1047164"/>
            <a:chExt cx="7797122" cy="5460048"/>
          </a:xfrm>
        </p:grpSpPr>
        <p:pic>
          <p:nvPicPr>
            <p:cNvPr id="5" name="Picture 4">
              <a:extLst>
                <a:ext uri="{FF2B5EF4-FFF2-40B4-BE49-F238E27FC236}">
                  <a16:creationId xmlns:a16="http://schemas.microsoft.com/office/drawing/2014/main" id="{D31E952D-17D8-C71E-4419-3053EFFDAD17}"/>
                </a:ext>
              </a:extLst>
            </p:cNvPr>
            <p:cNvPicPr>
              <a:picLocks noChangeAspect="1"/>
            </p:cNvPicPr>
            <p:nvPr/>
          </p:nvPicPr>
          <p:blipFill rotWithShape="1">
            <a:blip r:embed="rId2"/>
            <a:srcRect l="29911" t="20708" r="23125" b="15324"/>
            <a:stretch/>
          </p:blipFill>
          <p:spPr>
            <a:xfrm>
              <a:off x="4144507" y="1047164"/>
              <a:ext cx="7126515" cy="5460048"/>
            </a:xfrm>
            <a:prstGeom prst="rect">
              <a:avLst/>
            </a:prstGeom>
            <a:ln w="57150">
              <a:solidFill>
                <a:schemeClr val="accent6">
                  <a:lumMod val="60000"/>
                  <a:lumOff val="40000"/>
                </a:schemeClr>
              </a:solidFill>
            </a:ln>
          </p:spPr>
        </p:pic>
        <p:pic>
          <p:nvPicPr>
            <p:cNvPr id="11" name="Picture 10">
              <a:extLst>
                <a:ext uri="{FF2B5EF4-FFF2-40B4-BE49-F238E27FC236}">
                  <a16:creationId xmlns:a16="http://schemas.microsoft.com/office/drawing/2014/main" id="{9046BC5B-27B6-20EF-D66C-A3F1005CD2D3}"/>
                </a:ext>
              </a:extLst>
            </p:cNvPr>
            <p:cNvPicPr>
              <a:picLocks noChangeAspect="1"/>
            </p:cNvPicPr>
            <p:nvPr/>
          </p:nvPicPr>
          <p:blipFill rotWithShape="1">
            <a:blip r:embed="rId2"/>
            <a:srcRect l="85089" t="20708" r="2232" b="46349"/>
            <a:stretch/>
          </p:blipFill>
          <p:spPr>
            <a:xfrm>
              <a:off x="10395858" y="2125866"/>
              <a:ext cx="1545771" cy="2259199"/>
            </a:xfrm>
            <a:prstGeom prst="rect">
              <a:avLst/>
            </a:prstGeom>
            <a:ln w="57150">
              <a:solidFill>
                <a:schemeClr val="accent6">
                  <a:lumMod val="60000"/>
                  <a:lumOff val="40000"/>
                </a:schemeClr>
              </a:solidFill>
            </a:ln>
          </p:spPr>
        </p:pic>
      </p:grpSp>
      <p:sp>
        <p:nvSpPr>
          <p:cNvPr id="4" name="Speech Bubble: Rectangle with Corners Rounded 3">
            <a:extLst>
              <a:ext uri="{FF2B5EF4-FFF2-40B4-BE49-F238E27FC236}">
                <a16:creationId xmlns:a16="http://schemas.microsoft.com/office/drawing/2014/main" id="{8CAC331E-7759-3E16-F4A5-4F1316237296}"/>
              </a:ext>
            </a:extLst>
          </p:cNvPr>
          <p:cNvSpPr/>
          <p:nvPr/>
        </p:nvSpPr>
        <p:spPr>
          <a:xfrm>
            <a:off x="10369097" y="914401"/>
            <a:ext cx="1692274" cy="1963100"/>
          </a:xfrm>
          <a:prstGeom prst="wedgeRoundRectCallout">
            <a:avLst>
              <a:gd name="adj1" fmla="val -263922"/>
              <a:gd name="adj2" fmla="val -31916"/>
              <a:gd name="adj3" fmla="val 16667"/>
            </a:avLst>
          </a:prstGeom>
          <a:solidFill>
            <a:schemeClr val="accent6">
              <a:lumMod val="60000"/>
              <a:lumOff val="40000"/>
            </a:schemeClr>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Downtown NE Central: 23.9% of all casual trips</a:t>
            </a:r>
          </a:p>
          <a:p>
            <a:pPr algn="ctr"/>
            <a:r>
              <a:rPr lang="en-US" u="sng" dirty="0"/>
              <a:t> </a:t>
            </a:r>
          </a:p>
        </p:txBody>
      </p:sp>
      <p:sp>
        <p:nvSpPr>
          <p:cNvPr id="9" name="Speech Bubble: Rectangle with Corners Rounded 8">
            <a:extLst>
              <a:ext uri="{FF2B5EF4-FFF2-40B4-BE49-F238E27FC236}">
                <a16:creationId xmlns:a16="http://schemas.microsoft.com/office/drawing/2014/main" id="{E64583B3-AD85-C3CE-09EF-02BD038432BD}"/>
              </a:ext>
            </a:extLst>
          </p:cNvPr>
          <p:cNvSpPr/>
          <p:nvPr/>
        </p:nvSpPr>
        <p:spPr>
          <a:xfrm>
            <a:off x="10461171" y="4292598"/>
            <a:ext cx="1685608" cy="1324432"/>
          </a:xfrm>
          <a:prstGeom prst="wedgeRoundRectCallout">
            <a:avLst>
              <a:gd name="adj1" fmla="val -221678"/>
              <a:gd name="adj2" fmla="val -42483"/>
              <a:gd name="adj3" fmla="val 16667"/>
            </a:avLst>
          </a:prstGeom>
          <a:solidFill>
            <a:schemeClr val="accent6">
              <a:lumMod val="60000"/>
              <a:lumOff val="40000"/>
            </a:schemeClr>
          </a:solidFill>
          <a:ln>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Outlying SE Central: 0.86% of all casual trips</a:t>
            </a:r>
          </a:p>
        </p:txBody>
      </p:sp>
      <p:sp>
        <p:nvSpPr>
          <p:cNvPr id="10" name="Speech Bubble: Rectangle with Corners Rounded 9">
            <a:extLst>
              <a:ext uri="{FF2B5EF4-FFF2-40B4-BE49-F238E27FC236}">
                <a16:creationId xmlns:a16="http://schemas.microsoft.com/office/drawing/2014/main" id="{55DE6CFA-8074-69A0-2C65-E9A1E651D51F}"/>
              </a:ext>
            </a:extLst>
          </p:cNvPr>
          <p:cNvSpPr/>
          <p:nvPr/>
        </p:nvSpPr>
        <p:spPr>
          <a:xfrm>
            <a:off x="348343" y="1186543"/>
            <a:ext cx="1458686" cy="1654628"/>
          </a:xfrm>
          <a:prstGeom prst="wedgeRoundRectCallout">
            <a:avLst>
              <a:gd name="adj1" fmla="val 256033"/>
              <a:gd name="adj2" fmla="val 11436"/>
              <a:gd name="adj3" fmla="val 16667"/>
            </a:avLst>
          </a:prstGeom>
          <a:solidFill>
            <a:schemeClr val="accent6">
              <a:lumMod val="60000"/>
              <a:lumOff val="40000"/>
            </a:schemeClr>
          </a:solidFill>
          <a:ln>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Outlying NW Central: 4.31% of all casual trips</a:t>
            </a:r>
          </a:p>
        </p:txBody>
      </p:sp>
      <p:sp>
        <p:nvSpPr>
          <p:cNvPr id="14" name="Speech Bubble: Rectangle with Corners Rounded 13">
            <a:extLst>
              <a:ext uri="{FF2B5EF4-FFF2-40B4-BE49-F238E27FC236}">
                <a16:creationId xmlns:a16="http://schemas.microsoft.com/office/drawing/2014/main" id="{74254D41-FF40-6AC9-B7A9-CD188E416FD4}"/>
              </a:ext>
            </a:extLst>
          </p:cNvPr>
          <p:cNvSpPr/>
          <p:nvPr/>
        </p:nvSpPr>
        <p:spPr>
          <a:xfrm>
            <a:off x="160564" y="3078592"/>
            <a:ext cx="1716993" cy="2198914"/>
          </a:xfrm>
          <a:prstGeom prst="wedgeRoundRectCallout">
            <a:avLst>
              <a:gd name="adj1" fmla="val 275837"/>
              <a:gd name="adj2" fmla="val -19924"/>
              <a:gd name="adj3" fmla="val 16667"/>
            </a:avLst>
          </a:prstGeom>
          <a:solidFill>
            <a:schemeClr val="accent6">
              <a:lumMod val="60000"/>
              <a:lumOff val="40000"/>
            </a:schemeClr>
          </a:solidFill>
          <a:ln>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Outlying SW Central: 0.44% of all casual trips</a:t>
            </a:r>
          </a:p>
          <a:p>
            <a:pPr algn="ctr"/>
            <a:r>
              <a:rPr lang="en-US" u="sng" dirty="0"/>
              <a:t>1,825 more trips than members</a:t>
            </a:r>
          </a:p>
        </p:txBody>
      </p:sp>
      <p:sp>
        <p:nvSpPr>
          <p:cNvPr id="15" name="Rectangle: Rounded Corners 14">
            <a:extLst>
              <a:ext uri="{FF2B5EF4-FFF2-40B4-BE49-F238E27FC236}">
                <a16:creationId xmlns:a16="http://schemas.microsoft.com/office/drawing/2014/main" id="{6777A9F1-57AB-BBD6-A8EC-F64C9A0B0631}"/>
              </a:ext>
            </a:extLst>
          </p:cNvPr>
          <p:cNvSpPr/>
          <p:nvPr/>
        </p:nvSpPr>
        <p:spPr>
          <a:xfrm>
            <a:off x="160564" y="5497286"/>
            <a:ext cx="4770665" cy="1163814"/>
          </a:xfrm>
          <a:prstGeom prst="roundRect">
            <a:avLst/>
          </a:prstGeom>
          <a:solidFill>
            <a:schemeClr val="accent6">
              <a:lumMod val="60000"/>
              <a:lumOff val="40000"/>
            </a:schemeClr>
          </a:solidFill>
          <a:ln w="38100">
            <a:solidFill>
              <a:srgbClr val="FE7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All Outlying Central: </a:t>
            </a:r>
          </a:p>
          <a:p>
            <a:pPr algn="ctr"/>
            <a:r>
              <a:rPr lang="en-US" sz="2400" u="sng" dirty="0"/>
              <a:t>5.62% of all casual trips</a:t>
            </a:r>
          </a:p>
        </p:txBody>
      </p:sp>
    </p:spTree>
    <p:extLst>
      <p:ext uri="{BB962C8B-B14F-4D97-AF65-F5344CB8AC3E}">
        <p14:creationId xmlns:p14="http://schemas.microsoft.com/office/powerpoint/2010/main" val="1071213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66273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Conclusions and Recommendations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6662737" cy="2265216"/>
          </a:xfrm>
        </p:spPr>
        <p:txBody>
          <a:bodyPr vert="horz" wrap="square" lIns="0" tIns="0" rIns="0" bIns="0" rtlCol="0">
            <a:normAutofit lnSpcReduction="10000"/>
          </a:bodyPr>
          <a:lstStyle/>
          <a:p>
            <a:r>
              <a:rPr lang="en-US" dirty="0"/>
              <a:t>	Bike Choice</a:t>
            </a:r>
          </a:p>
          <a:p>
            <a:r>
              <a:rPr lang="en-US" dirty="0"/>
              <a:t>	Trip Timing</a:t>
            </a:r>
          </a:p>
          <a:p>
            <a:r>
              <a:rPr lang="en-US" dirty="0"/>
              <a:t>	Trip Length</a:t>
            </a:r>
          </a:p>
          <a:p>
            <a:r>
              <a:rPr lang="en-US" dirty="0"/>
              <a:t>	Trip Location</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65</a:t>
            </a:fld>
            <a:endParaRPr lang="en-US"/>
          </a:p>
        </p:txBody>
      </p:sp>
    </p:spTree>
    <p:extLst>
      <p:ext uri="{BB962C8B-B14F-4D97-AF65-F5344CB8AC3E}">
        <p14:creationId xmlns:p14="http://schemas.microsoft.com/office/powerpoint/2010/main" val="27452543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66273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Bike Choice</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6662737" cy="2265216"/>
          </a:xfrm>
        </p:spPr>
        <p:txBody>
          <a:bodyPr vert="horz" wrap="square" lIns="0" tIns="0" rIns="0" bIns="0" rtlCol="0">
            <a:normAutofit lnSpcReduction="10000"/>
          </a:bodyPr>
          <a:lstStyle/>
          <a:p>
            <a:r>
              <a:rPr lang="en-US" dirty="0"/>
              <a:t>Summary</a:t>
            </a:r>
          </a:p>
          <a:p>
            <a:r>
              <a:rPr lang="en-US" dirty="0"/>
              <a:t>Conclusions</a:t>
            </a:r>
          </a:p>
          <a:p>
            <a:r>
              <a:rPr lang="en-US" dirty="0"/>
              <a:t>Recommendations</a:t>
            </a:r>
          </a:p>
          <a:p>
            <a:r>
              <a:rPr lang="en-US" dirty="0"/>
              <a:t>Rationale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66</a:t>
            </a:fld>
            <a:endParaRPr lang="en-US"/>
          </a:p>
        </p:txBody>
      </p:sp>
    </p:spTree>
    <p:extLst>
      <p:ext uri="{BB962C8B-B14F-4D97-AF65-F5344CB8AC3E}">
        <p14:creationId xmlns:p14="http://schemas.microsoft.com/office/powerpoint/2010/main" val="645788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3B36-2259-A879-F8A8-5632838484D5}"/>
              </a:ext>
            </a:extLst>
          </p:cNvPr>
          <p:cNvSpPr>
            <a:spLocks noGrp="1"/>
          </p:cNvSpPr>
          <p:nvPr>
            <p:ph type="title"/>
          </p:nvPr>
        </p:nvSpPr>
        <p:spPr/>
        <p:txBody>
          <a:bodyPr/>
          <a:lstStyle/>
          <a:p>
            <a:r>
              <a:rPr lang="en-US" dirty="0"/>
              <a:t>Bike Choice: Conclusion and Summary</a:t>
            </a:r>
          </a:p>
        </p:txBody>
      </p:sp>
      <p:sp>
        <p:nvSpPr>
          <p:cNvPr id="3" name="Text Placeholder 2">
            <a:extLst>
              <a:ext uri="{FF2B5EF4-FFF2-40B4-BE49-F238E27FC236}">
                <a16:creationId xmlns:a16="http://schemas.microsoft.com/office/drawing/2014/main" id="{16B89730-7E81-7224-E6B7-95F11B13641C}"/>
              </a:ext>
            </a:extLst>
          </p:cNvPr>
          <p:cNvSpPr>
            <a:spLocks noGrp="1"/>
          </p:cNvSpPr>
          <p:nvPr>
            <p:ph type="body" idx="1"/>
          </p:nvPr>
        </p:nvSpPr>
        <p:spPr/>
        <p:txBody>
          <a:bodyPr/>
          <a:lstStyle/>
          <a:p>
            <a:r>
              <a:rPr lang="en-US" dirty="0"/>
              <a:t>Summary</a:t>
            </a:r>
          </a:p>
        </p:txBody>
      </p:sp>
      <p:sp>
        <p:nvSpPr>
          <p:cNvPr id="5" name="Text Placeholder 4">
            <a:extLst>
              <a:ext uri="{FF2B5EF4-FFF2-40B4-BE49-F238E27FC236}">
                <a16:creationId xmlns:a16="http://schemas.microsoft.com/office/drawing/2014/main" id="{20385183-F42C-3210-0D4F-DAE0C2ACBD62}"/>
              </a:ext>
            </a:extLst>
          </p:cNvPr>
          <p:cNvSpPr>
            <a:spLocks noGrp="1"/>
          </p:cNvSpPr>
          <p:nvPr>
            <p:ph type="body" sz="quarter" idx="3"/>
          </p:nvPr>
        </p:nvSpPr>
        <p:spPr/>
        <p:txBody>
          <a:bodyPr/>
          <a:lstStyle/>
          <a:p>
            <a:r>
              <a:rPr lang="en-US" dirty="0"/>
              <a:t>Conclusions</a:t>
            </a:r>
          </a:p>
        </p:txBody>
      </p:sp>
      <p:sp>
        <p:nvSpPr>
          <p:cNvPr id="6" name="Content Placeholder 5">
            <a:extLst>
              <a:ext uri="{FF2B5EF4-FFF2-40B4-BE49-F238E27FC236}">
                <a16:creationId xmlns:a16="http://schemas.microsoft.com/office/drawing/2014/main" id="{3FA0AFC6-A071-77F7-0ADD-8D84E1AB5E90}"/>
              </a:ext>
            </a:extLst>
          </p:cNvPr>
          <p:cNvSpPr>
            <a:spLocks noGrp="1"/>
          </p:cNvSpPr>
          <p:nvPr>
            <p:ph sz="quarter" idx="4"/>
          </p:nvPr>
        </p:nvSpPr>
        <p:spPr/>
        <p:txBody>
          <a:bodyPr/>
          <a:lstStyle/>
          <a:p>
            <a:pPr lvl="0"/>
            <a:r>
              <a:rPr lang="en-US" sz="2400" dirty="0"/>
              <a:t>This analysis creates a promising hypothesis of casual rider interest in electric bikes</a:t>
            </a:r>
          </a:p>
          <a:p>
            <a:pPr lvl="0"/>
            <a:r>
              <a:rPr lang="en-US" sz="2400" dirty="0"/>
              <a:t>It is prudent to ensure marketing expenditures and cost of increasing electric bike availability is of mutual import and benefit</a:t>
            </a:r>
          </a:p>
        </p:txBody>
      </p:sp>
      <p:sp>
        <p:nvSpPr>
          <p:cNvPr id="9" name="Slide Number Placeholder 8">
            <a:extLst>
              <a:ext uri="{FF2B5EF4-FFF2-40B4-BE49-F238E27FC236}">
                <a16:creationId xmlns:a16="http://schemas.microsoft.com/office/drawing/2014/main" id="{2CADA6C4-A5D2-E300-667F-FF1F19F228BA}"/>
              </a:ext>
            </a:extLst>
          </p:cNvPr>
          <p:cNvSpPr>
            <a:spLocks noGrp="1"/>
          </p:cNvSpPr>
          <p:nvPr>
            <p:ph type="sldNum" sz="quarter" idx="12"/>
          </p:nvPr>
        </p:nvSpPr>
        <p:spPr/>
        <p:txBody>
          <a:bodyPr/>
          <a:lstStyle/>
          <a:p>
            <a:fld id="{DBA1B0FB-D917-4C8C-928F-313BD683BF39}" type="slidenum">
              <a:rPr lang="en-US" smtClean="0"/>
              <a:t>67</a:t>
            </a:fld>
            <a:endParaRPr lang="en-US"/>
          </a:p>
        </p:txBody>
      </p:sp>
      <p:sp>
        <p:nvSpPr>
          <p:cNvPr id="8" name="Content Placeholder 7">
            <a:extLst>
              <a:ext uri="{FF2B5EF4-FFF2-40B4-BE49-F238E27FC236}">
                <a16:creationId xmlns:a16="http://schemas.microsoft.com/office/drawing/2014/main" id="{67B3A3D2-20C4-D88C-F2F4-F97FED1FE414}"/>
              </a:ext>
            </a:extLst>
          </p:cNvPr>
          <p:cNvSpPr>
            <a:spLocks noGrp="1"/>
          </p:cNvSpPr>
          <p:nvPr>
            <p:ph sz="half" idx="2"/>
          </p:nvPr>
        </p:nvSpPr>
        <p:spPr/>
        <p:txBody>
          <a:bodyPr/>
          <a:lstStyle/>
          <a:p>
            <a:pPr>
              <a:lnSpc>
                <a:spcPct val="107000"/>
              </a:lnSpc>
              <a:spcBef>
                <a:spcPts val="0"/>
              </a:spcBef>
              <a:spcAft>
                <a:spcPts val="0"/>
              </a:spcAft>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The percent of casual rider trips on classic bikes was 14% greater than the percentage of their trips on electric bikes, a smaller difference than seen in member trips</a:t>
            </a:r>
          </a:p>
          <a:p>
            <a:pPr>
              <a:lnSpc>
                <a:spcPct val="107000"/>
              </a:lnSpc>
              <a:spcBef>
                <a:spcPts val="0"/>
              </a:spcBef>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Casual riders took more trips on electric bikes than on classic bikes in the following months: January, February, March, April, October, November, and December</a:t>
            </a:r>
          </a:p>
          <a:p>
            <a:endParaRPr lang="en-US" dirty="0"/>
          </a:p>
        </p:txBody>
      </p:sp>
    </p:spTree>
    <p:extLst>
      <p:ext uri="{BB962C8B-B14F-4D97-AF65-F5344CB8AC3E}">
        <p14:creationId xmlns:p14="http://schemas.microsoft.com/office/powerpoint/2010/main" val="16151437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305616" cy="3384550"/>
          </a:xfrm>
        </p:spPr>
        <p:txBody>
          <a:bodyPr>
            <a:normAutofit/>
          </a:bodyPr>
          <a:lstStyle/>
          <a:p>
            <a:r>
              <a:rPr lang="en-US" dirty="0"/>
              <a:t>Moving Forward: Bike Choice</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68</a:t>
            </a:fld>
            <a:endParaRPr lang="en-US"/>
          </a:p>
        </p:txBody>
      </p:sp>
      <p:pic>
        <p:nvPicPr>
          <p:cNvPr id="8" name="Picture Placeholder 7" descr="Cycling outline">
            <a:extLst>
              <a:ext uri="{FF2B5EF4-FFF2-40B4-BE49-F238E27FC236}">
                <a16:creationId xmlns:a16="http://schemas.microsoft.com/office/drawing/2014/main" id="{FBBDD300-AC50-95BF-7EEA-55F630377F7C}"/>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a:stretch>
            <a:fillRect/>
          </a:stretch>
        </p:blipFill>
        <p:spPr/>
      </p:pic>
    </p:spTree>
    <p:extLst>
      <p:ext uri="{BB962C8B-B14F-4D97-AF65-F5344CB8AC3E}">
        <p14:creationId xmlns:p14="http://schemas.microsoft.com/office/powerpoint/2010/main" val="2460938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305616" cy="3384550"/>
          </a:xfrm>
        </p:spPr>
        <p:txBody>
          <a:bodyPr>
            <a:normAutofit/>
          </a:bodyPr>
          <a:lstStyle/>
          <a:p>
            <a:r>
              <a:rPr lang="en-US" dirty="0"/>
              <a:t>Moving Forward: Bike Choice</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69</a:t>
            </a:fld>
            <a:endParaRPr lang="en-US"/>
          </a:p>
        </p:txBody>
      </p:sp>
      <p:pic>
        <p:nvPicPr>
          <p:cNvPr id="16" name="Picture Placeholder 15" descr="Abstract background of blue mesh and nodes">
            <a:extLst>
              <a:ext uri="{FF2B5EF4-FFF2-40B4-BE49-F238E27FC236}">
                <a16:creationId xmlns:a16="http://schemas.microsoft.com/office/drawing/2014/main" id="{DDBAA633-7A00-C55A-6EFF-D4268EBD06A1}"/>
              </a:ext>
            </a:extLst>
          </p:cNvPr>
          <p:cNvPicPr>
            <a:picLocks noGrp="1" noChangeAspect="1"/>
          </p:cNvPicPr>
          <p:nvPr>
            <p:ph type="pic" sz="quarter" idx="13"/>
          </p:nvPr>
        </p:nvPicPr>
        <p:blipFill>
          <a:blip r:embed="rId2"/>
          <a:srcRect l="21875" r="21875"/>
          <a:stretch>
            <a:fillRect/>
          </a:stretch>
        </p:blipFill>
        <p:spPr/>
      </p:pic>
      <p:sp>
        <p:nvSpPr>
          <p:cNvPr id="12" name="Content Placeholder 11">
            <a:extLst>
              <a:ext uri="{FF2B5EF4-FFF2-40B4-BE49-F238E27FC236}">
                <a16:creationId xmlns:a16="http://schemas.microsoft.com/office/drawing/2014/main" id="{B858CF64-4E59-5B49-6AA0-94CDF5B7AD30}"/>
              </a:ext>
            </a:extLst>
          </p:cNvPr>
          <p:cNvSpPr>
            <a:spLocks noGrp="1"/>
          </p:cNvSpPr>
          <p:nvPr>
            <p:ph sz="quarter" idx="15"/>
          </p:nvPr>
        </p:nvSpPr>
        <p:spPr>
          <a:xfrm>
            <a:off x="550862" y="4097338"/>
            <a:ext cx="5392737" cy="2351087"/>
          </a:xfrm>
        </p:spPr>
        <p:txBody>
          <a:bodyPr/>
          <a:lstStyle/>
          <a:p>
            <a:r>
              <a:rPr lang="en-US" dirty="0"/>
              <a:t>Recommendation:</a:t>
            </a:r>
          </a:p>
          <a:p>
            <a:pPr marL="342900" indent="-342900">
              <a:buFont typeface="Arial" panose="020B0604020202020204" pitchFamily="34" charset="0"/>
              <a:buChar char="•"/>
            </a:pPr>
            <a:r>
              <a:rPr lang="en-US" dirty="0"/>
              <a:t>Focus: collection of more data to ensure insights warrant action, and to identify what actions provide the greatest opportunity</a:t>
            </a:r>
          </a:p>
        </p:txBody>
      </p:sp>
    </p:spTree>
    <p:extLst>
      <p:ext uri="{BB962C8B-B14F-4D97-AF65-F5344CB8AC3E}">
        <p14:creationId xmlns:p14="http://schemas.microsoft.com/office/powerpoint/2010/main" val="3882600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7" name="Freeform: Shape 3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Oval 3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Freeform: Shape 3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2" name="Rectangle 4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2966720" y="549275"/>
            <a:ext cx="7833359" cy="768389"/>
          </a:xfrm>
        </p:spPr>
        <p:txBody>
          <a:bodyPr vert="horz" wrap="square" lIns="0" tIns="0" rIns="0" bIns="0" rtlCol="0" anchor="b" anchorCtr="0">
            <a:normAutofit fontScale="90000"/>
          </a:bodyPr>
          <a:lstStyle/>
          <a:p>
            <a:pPr>
              <a:lnSpc>
                <a:spcPct val="100000"/>
              </a:lnSpc>
            </a:pPr>
            <a:r>
              <a:rPr lang="en-US" sz="3600" dirty="0"/>
              <a:t>Case Study Scenario: Objective and Purpose</a:t>
            </a:r>
          </a:p>
        </p:txBody>
      </p:sp>
      <p:pic>
        <p:nvPicPr>
          <p:cNvPr id="21" name="Picture Placeholder 20" descr="Cycling with solid fill">
            <a:extLst>
              <a:ext uri="{FF2B5EF4-FFF2-40B4-BE49-F238E27FC236}">
                <a16:creationId xmlns:a16="http://schemas.microsoft.com/office/drawing/2014/main" id="{924DDF14-3AFB-DFE1-251B-4E38E43345B6}"/>
              </a:ext>
            </a:extLst>
          </p:cNvPr>
          <p:cNvPicPr>
            <a:picLocks noGrp="1" noChangeAspect="1"/>
          </p:cNvPicPr>
          <p:nvPr>
            <p:ph type="pic" sz="quarter" idx="15"/>
          </p:nvPr>
        </p:nvPicPr>
        <p:blipFill>
          <a:blip r:embed="rId3">
            <a:extLst>
              <a:ext uri="{96DAC541-7B7A-43D3-8B79-37D633B846F1}">
                <asvg:svgBlip xmlns:asvg="http://schemas.microsoft.com/office/drawing/2016/SVG/main" r:embed="rId4"/>
              </a:ext>
            </a:extLst>
          </a:blip>
          <a:srcRect l="9563" r="9563"/>
          <a:stretch>
            <a:fillRect/>
          </a:stretch>
        </p:blipFill>
        <p:spPr>
          <a:xfrm>
            <a:off x="1238101" y="549275"/>
            <a:ext cx="1254423" cy="1551086"/>
          </a:xfrm>
          <a:custGeom>
            <a:avLst/>
            <a:gdLst/>
            <a:ahLst/>
            <a:cxnLst/>
            <a:rect l="l" t="t" r="r" b="b"/>
            <a:pathLst>
              <a:path w="2628897" h="1551086">
                <a:moveTo>
                  <a:pt x="0" y="0"/>
                </a:moveTo>
                <a:lnTo>
                  <a:pt x="2628897" y="0"/>
                </a:lnTo>
                <a:lnTo>
                  <a:pt x="2628897" y="1551086"/>
                </a:lnTo>
                <a:lnTo>
                  <a:pt x="0" y="1551086"/>
                </a:lnTo>
                <a:close/>
              </a:path>
            </a:pathLst>
          </a:custGeom>
        </p:spPr>
      </p:pic>
      <p:grpSp>
        <p:nvGrpSpPr>
          <p:cNvPr id="44" name="Group 43">
            <a:extLst>
              <a:ext uri="{FF2B5EF4-FFF2-40B4-BE49-F238E27FC236}">
                <a16:creationId xmlns:a16="http://schemas.microsoft.com/office/drawing/2014/main" id="{411F00A8-9A7A-42D2-A01B-CAA85EB812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95000" y="760636"/>
            <a:ext cx="667800" cy="631474"/>
            <a:chOff x="8069541" y="1262702"/>
            <a:chExt cx="667800" cy="631474"/>
          </a:xfrm>
        </p:grpSpPr>
        <p:sp>
          <p:nvSpPr>
            <p:cNvPr id="45" name="Freeform: Shape 44">
              <a:extLst>
                <a:ext uri="{FF2B5EF4-FFF2-40B4-BE49-F238E27FC236}">
                  <a16:creationId xmlns:a16="http://schemas.microsoft.com/office/drawing/2014/main" id="{CB045B75-10DD-4735-B7B3-86FAA2A86D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81F46827-AF7B-4EA1-B9B8-6F87403E5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31" name="Picture Placeholder 30" descr="Route (Two Pins With A Path) with solid fill">
            <a:extLst>
              <a:ext uri="{FF2B5EF4-FFF2-40B4-BE49-F238E27FC236}">
                <a16:creationId xmlns:a16="http://schemas.microsoft.com/office/drawing/2014/main" id="{5C7238A2-1F3D-2B95-0777-9D91EB7E2E00}"/>
              </a:ext>
            </a:extLst>
          </p:cNvPr>
          <p:cNvPicPr>
            <a:picLocks noGrp="1" noChangeAspect="1"/>
          </p:cNvPicPr>
          <p:nvPr>
            <p:ph type="pic" sz="quarter" idx="13"/>
          </p:nvPr>
        </p:nvPicPr>
        <p:blipFill>
          <a:blip r:embed="rId5">
            <a:extLst>
              <a:ext uri="{96DAC541-7B7A-43D3-8B79-37D633B846F1}">
                <asvg:svgBlip xmlns:asvg="http://schemas.microsoft.com/office/drawing/2016/SVG/main" r:embed="rId6"/>
              </a:ext>
            </a:extLst>
          </a:blip>
          <a:srcRect l="9563" r="9563"/>
          <a:stretch>
            <a:fillRect/>
          </a:stretch>
        </p:blipFill>
        <p:spPr>
          <a:xfrm>
            <a:off x="1238104" y="2100360"/>
            <a:ext cx="1254423" cy="1551086"/>
          </a:xfrm>
          <a:custGeom>
            <a:avLst/>
            <a:gdLst/>
            <a:ahLst/>
            <a:cxnLst/>
            <a:rect l="l" t="t" r="r" b="b"/>
            <a:pathLst>
              <a:path w="2628897" h="1551086">
                <a:moveTo>
                  <a:pt x="0" y="0"/>
                </a:moveTo>
                <a:lnTo>
                  <a:pt x="2628897" y="0"/>
                </a:lnTo>
                <a:lnTo>
                  <a:pt x="2628897" y="1551086"/>
                </a:lnTo>
                <a:lnTo>
                  <a:pt x="0" y="1551086"/>
                </a:lnTo>
                <a:close/>
              </a:path>
            </a:pathLst>
          </a:custGeom>
        </p:spPr>
      </p:pic>
      <p:sp>
        <p:nvSpPr>
          <p:cNvPr id="48" name="Oval 47">
            <a:extLst>
              <a:ext uri="{FF2B5EF4-FFF2-40B4-BE49-F238E27FC236}">
                <a16:creationId xmlns:a16="http://schemas.microsoft.com/office/drawing/2014/main" id="{B2927C5B-9D96-4687-ABF4-1B10D02048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9382" y="4282818"/>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2826823" y="1866940"/>
            <a:ext cx="5339020" cy="4441786"/>
          </a:xfrm>
          <a:noFill/>
        </p:spPr>
        <p:txBody>
          <a:bodyPr vert="horz" wrap="square" lIns="0" tIns="0" rIns="0" bIns="0" rtlCol="0" anchor="t">
            <a:normAutofit fontScale="92500"/>
          </a:bodyPr>
          <a:lstStyle/>
          <a:p>
            <a:pPr lvl="1"/>
            <a:r>
              <a:rPr lang="en-US" sz="2400" dirty="0"/>
              <a:t>Guide casual rider conversion targeting in the new marketing strategy</a:t>
            </a:r>
          </a:p>
          <a:p>
            <a:pPr lvl="2"/>
            <a:r>
              <a:rPr lang="en-US" sz="2400" dirty="0"/>
              <a:t>Summarize analysis of the </a:t>
            </a:r>
            <a:r>
              <a:rPr lang="en-US" sz="2400" dirty="0" err="1"/>
              <a:t>Cyclistic</a:t>
            </a:r>
            <a:r>
              <a:rPr lang="en-US" sz="2400" dirty="0"/>
              <a:t> historical bike trip data to identify trends</a:t>
            </a:r>
          </a:p>
          <a:p>
            <a:pPr lvl="2"/>
            <a:r>
              <a:rPr lang="en-US" sz="2400" dirty="0"/>
              <a:t>Describe how casual riders and annual members use </a:t>
            </a:r>
            <a:r>
              <a:rPr lang="en-US" sz="2400" dirty="0" err="1"/>
              <a:t>Cyclistic</a:t>
            </a:r>
            <a:r>
              <a:rPr lang="en-US" sz="2400" dirty="0"/>
              <a:t> bikes differently</a:t>
            </a:r>
          </a:p>
          <a:p>
            <a:pPr lvl="2"/>
            <a:r>
              <a:rPr lang="en-US" sz="2400" dirty="0"/>
              <a:t>Make recommendations backed up with compelling data insights</a:t>
            </a:r>
          </a:p>
        </p:txBody>
      </p:sp>
      <p:grpSp>
        <p:nvGrpSpPr>
          <p:cNvPr id="50" name="Group 49">
            <a:extLst>
              <a:ext uri="{FF2B5EF4-FFF2-40B4-BE49-F238E27FC236}">
                <a16:creationId xmlns:a16="http://schemas.microsoft.com/office/drawing/2014/main" id="{0411FF82-E016-4196-AF80-14B7376D93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22772" y="4572765"/>
            <a:ext cx="1980001" cy="1363916"/>
            <a:chOff x="4879602" y="3781429"/>
            <a:chExt cx="1980001" cy="1363916"/>
          </a:xfrm>
        </p:grpSpPr>
        <p:sp>
          <p:nvSpPr>
            <p:cNvPr id="51" name="Freeform: Shape 50">
              <a:extLst>
                <a:ext uri="{FF2B5EF4-FFF2-40B4-BE49-F238E27FC236}">
                  <a16:creationId xmlns:a16="http://schemas.microsoft.com/office/drawing/2014/main" id="{A842AB3F-D4B4-4B9C-94FB-DF740D4D5E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A9A4AAF8-6A1E-463C-AB6A-292D33D5A7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30CEDC71-FE7D-471C-97AC-F91B0F1D1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92F48843-4489-431C-939B-5484CC7211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7" cstate="screen">
            <a:extLst>
              <a:ext uri="{28A0092B-C50C-407E-A947-70E740481C1C}">
                <a14:useLocalDpi xmlns:a14="http://schemas.microsoft.com/office/drawing/2010/main" val="0"/>
              </a:ext>
            </a:extLst>
          </a:blip>
          <a:srcRect t="42" b="42"/>
          <a:stretch/>
        </p:blipFill>
        <p:spPr>
          <a:xfrm>
            <a:off x="8538964" y="4036246"/>
            <a:ext cx="1551086" cy="1919235"/>
          </a:xfrm>
          <a:custGeom>
            <a:avLst/>
            <a:gdLst/>
            <a:ahLst/>
            <a:cxnLst/>
            <a:rect l="l" t="t" r="r" b="b"/>
            <a:pathLst>
              <a:path w="2628897" h="1551086">
                <a:moveTo>
                  <a:pt x="0" y="0"/>
                </a:moveTo>
                <a:lnTo>
                  <a:pt x="2628897" y="0"/>
                </a:lnTo>
                <a:lnTo>
                  <a:pt x="2628897" y="1551086"/>
                </a:lnTo>
                <a:lnTo>
                  <a:pt x="0" y="1551086"/>
                </a:lnTo>
                <a:close/>
              </a:path>
            </a:pathLst>
          </a:custGeo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8" cstate="screen">
            <a:extLst>
              <a:ext uri="{28A0092B-C50C-407E-A947-70E740481C1C}">
                <a14:useLocalDpi xmlns:a14="http://schemas.microsoft.com/office/drawing/2010/main" val="0"/>
              </a:ext>
            </a:extLst>
          </a:blip>
          <a:srcRect t="42" b="42"/>
          <a:stretch/>
        </p:blipFill>
        <p:spPr>
          <a:xfrm>
            <a:off x="10090048" y="4036243"/>
            <a:ext cx="1551086" cy="1919235"/>
          </a:xfrm>
          <a:custGeom>
            <a:avLst/>
            <a:gdLst/>
            <a:ahLst/>
            <a:cxnLst/>
            <a:rect l="l" t="t" r="r" b="b"/>
            <a:pathLst>
              <a:path w="1551086" h="2628897">
                <a:moveTo>
                  <a:pt x="0" y="0"/>
                </a:moveTo>
                <a:lnTo>
                  <a:pt x="1551086" y="0"/>
                </a:lnTo>
                <a:lnTo>
                  <a:pt x="1551086" y="2628897"/>
                </a:lnTo>
                <a:lnTo>
                  <a:pt x="0" y="2628897"/>
                </a:lnTo>
                <a:close/>
              </a:path>
            </a:pathLst>
          </a:custGeo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704117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Bike Choice: Recommendations</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dirty="0"/>
              <a:t>Recommendations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pPr>
              <a:lnSpc>
                <a:spcPct val="107000"/>
              </a:lnSpc>
              <a:spcBef>
                <a:spcPts val="0"/>
              </a:spcBef>
              <a:spcAft>
                <a:spcPts val="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a:t>
            </a:r>
            <a:r>
              <a:rPr lang="en-US" dirty="0">
                <a:effectLst/>
                <a:latin typeface="Calibri" panose="020F0502020204030204" pitchFamily="34" charset="0"/>
                <a:ea typeface="Calibri" panose="020F0502020204030204" pitchFamily="34" charset="0"/>
                <a:cs typeface="Times New Roman" panose="02020603050405020304" pitchFamily="18" charset="0"/>
              </a:rPr>
              <a:t>asual rider survey </a:t>
            </a:r>
          </a:p>
          <a:p>
            <a:pPr>
              <a:lnSpc>
                <a:spcPct val="107000"/>
              </a:lnSpc>
              <a:spcBef>
                <a:spcPts val="0"/>
              </a:spcBef>
              <a:spcAft>
                <a:spcPts val="0"/>
              </a:spcAft>
              <a:buFont typeface="Wingdings" panose="05000000000000000000" pitchFamily="2" charset="2"/>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Continue to monitor trends</a:t>
            </a:r>
          </a:p>
          <a:p>
            <a:pPr>
              <a:lnSpc>
                <a:spcPct val="107000"/>
              </a:lnSpc>
              <a:spcBef>
                <a:spcPts val="0"/>
              </a:spcBef>
              <a:spcAft>
                <a:spcPts val="0"/>
              </a:spcAft>
              <a:buFont typeface="Wingdings" panose="05000000000000000000" pitchFamily="2" charset="2"/>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Additional data collection</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Details</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pPr>
              <a:lnSpc>
                <a:spcPct val="107000"/>
              </a:lnSpc>
              <a:spcBef>
                <a:spcPts val="0"/>
              </a:spcBef>
              <a:spcAft>
                <a:spcPts val="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Utilize a casual rider survey to explore bike choice preferences further </a:t>
            </a:r>
          </a:p>
          <a:p>
            <a:pPr>
              <a:lnSpc>
                <a:spcPct val="107000"/>
              </a:lnSpc>
              <a:spcBef>
                <a:spcPts val="0"/>
              </a:spcBef>
              <a:spcAft>
                <a:spcPts val="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Continue to monitor bike choice trends</a:t>
            </a:r>
          </a:p>
          <a:p>
            <a:pPr>
              <a:lnSpc>
                <a:spcPct val="107000"/>
              </a:lnSpc>
              <a:spcBef>
                <a:spcPts val="0"/>
              </a:spcBef>
              <a:spcAft>
                <a:spcPts val="0"/>
              </a:spcAft>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Additional data collection</a:t>
            </a:r>
          </a:p>
          <a:p>
            <a:pPr lvl="1">
              <a:lnSpc>
                <a:spcPct val="107000"/>
              </a:lnSpc>
              <a:spcBef>
                <a:spcPts val="0"/>
              </a:spcBef>
              <a:spcAft>
                <a:spcPts val="0"/>
              </a:spcAft>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Electric bike choice data around the following times: Tuesdays, morning commute hours, January to April and October to December</a:t>
            </a:r>
          </a:p>
          <a:p>
            <a:pPr lvl="1">
              <a:lnSpc>
                <a:spcPct val="107000"/>
              </a:lnSpc>
              <a:spcBef>
                <a:spcPts val="0"/>
              </a:spcBef>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B</a:t>
            </a:r>
            <a:r>
              <a:rPr lang="en-US" sz="2000" dirty="0">
                <a:effectLst/>
                <a:latin typeface="Calibri" panose="020F0502020204030204" pitchFamily="34" charset="0"/>
                <a:ea typeface="Calibri" panose="020F0502020204030204" pitchFamily="34" charset="0"/>
                <a:cs typeface="Times New Roman" panose="02020603050405020304" pitchFamily="18" charset="0"/>
              </a:rPr>
              <a:t>egin to collect data on choice of assistive bike options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70</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82630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66273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Trip Timing</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6662737" cy="2265216"/>
          </a:xfrm>
        </p:spPr>
        <p:txBody>
          <a:bodyPr vert="horz" wrap="square" lIns="0" tIns="0" rIns="0" bIns="0" rtlCol="0">
            <a:normAutofit lnSpcReduction="10000"/>
          </a:bodyPr>
          <a:lstStyle/>
          <a:p>
            <a:r>
              <a:rPr lang="en-US" dirty="0"/>
              <a:t>Summary</a:t>
            </a:r>
          </a:p>
          <a:p>
            <a:r>
              <a:rPr lang="en-US" dirty="0"/>
              <a:t>Conclusions</a:t>
            </a:r>
          </a:p>
          <a:p>
            <a:r>
              <a:rPr lang="en-US" dirty="0"/>
              <a:t>Recommendations</a:t>
            </a:r>
          </a:p>
          <a:p>
            <a:r>
              <a:rPr lang="en-US" dirty="0"/>
              <a:t>Rationale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71</a:t>
            </a:fld>
            <a:endParaRPr lang="en-US"/>
          </a:p>
        </p:txBody>
      </p:sp>
    </p:spTree>
    <p:extLst>
      <p:ext uri="{BB962C8B-B14F-4D97-AF65-F5344CB8AC3E}">
        <p14:creationId xmlns:p14="http://schemas.microsoft.com/office/powerpoint/2010/main" val="64222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6BD6-1986-7654-4019-3144C1857D49}"/>
              </a:ext>
            </a:extLst>
          </p:cNvPr>
          <p:cNvSpPr>
            <a:spLocks noGrp="1"/>
          </p:cNvSpPr>
          <p:nvPr>
            <p:ph type="title"/>
          </p:nvPr>
        </p:nvSpPr>
        <p:spPr/>
        <p:txBody>
          <a:bodyPr/>
          <a:lstStyle/>
          <a:p>
            <a:r>
              <a:rPr lang="en-US" dirty="0"/>
              <a:t>Trip Timing: Summary and Conclusions </a:t>
            </a:r>
          </a:p>
        </p:txBody>
      </p:sp>
      <p:sp>
        <p:nvSpPr>
          <p:cNvPr id="3" name="Content Placeholder 2">
            <a:extLst>
              <a:ext uri="{FF2B5EF4-FFF2-40B4-BE49-F238E27FC236}">
                <a16:creationId xmlns:a16="http://schemas.microsoft.com/office/drawing/2014/main" id="{21202EFB-49E3-EA46-6065-8B815FA9B8BC}"/>
              </a:ext>
            </a:extLst>
          </p:cNvPr>
          <p:cNvSpPr>
            <a:spLocks noGrp="1"/>
          </p:cNvSpPr>
          <p:nvPr>
            <p:ph idx="1"/>
          </p:nvPr>
        </p:nvSpPr>
        <p:spPr>
          <a:xfrm>
            <a:off x="550863" y="1483361"/>
            <a:ext cx="11090274" cy="4609464"/>
          </a:xfrm>
        </p:spPr>
        <p:txBody>
          <a:bodyPr/>
          <a:lstStyle/>
          <a:p>
            <a:r>
              <a:rPr lang="en-US" dirty="0"/>
              <a:t>Casual rider peak usage </a:t>
            </a:r>
            <a:r>
              <a:rPr lang="en-US" u="sng" dirty="0"/>
              <a:t>and</a:t>
            </a:r>
            <a:r>
              <a:rPr lang="en-US" dirty="0"/>
              <a:t> more trips than members</a:t>
            </a:r>
          </a:p>
          <a:p>
            <a:pPr lvl="1"/>
            <a:r>
              <a:rPr lang="en-US" sz="2000" dirty="0"/>
              <a:t>July</a:t>
            </a:r>
          </a:p>
          <a:p>
            <a:pPr lvl="1"/>
            <a:r>
              <a:rPr lang="en-US" sz="2000" dirty="0"/>
              <a:t>Saturdays and Sundays</a:t>
            </a:r>
          </a:p>
          <a:p>
            <a:r>
              <a:rPr lang="en-US" dirty="0"/>
              <a:t>Casual rider peak usage</a:t>
            </a:r>
          </a:p>
          <a:p>
            <a:pPr lvl="1"/>
            <a:r>
              <a:rPr lang="en-US" sz="2000" dirty="0"/>
              <a:t>Afternoon </a:t>
            </a:r>
          </a:p>
          <a:p>
            <a:r>
              <a:rPr lang="en-US" dirty="0"/>
              <a:t>More trips than members</a:t>
            </a:r>
          </a:p>
          <a:p>
            <a:pPr lvl="1"/>
            <a:r>
              <a:rPr lang="en-US" sz="2000" dirty="0"/>
              <a:t>Night life </a:t>
            </a:r>
          </a:p>
          <a:p>
            <a:r>
              <a:rPr lang="en-US" dirty="0"/>
              <a:t>Throughout the year times key times include </a:t>
            </a:r>
            <a:r>
              <a:rPr lang="en-US" u="sng" dirty="0"/>
              <a:t>Saturdays, Sundays, afternoon</a:t>
            </a:r>
            <a:r>
              <a:rPr lang="en-US" dirty="0"/>
              <a:t>, and </a:t>
            </a:r>
            <a:r>
              <a:rPr lang="en-US" u="sng" dirty="0"/>
              <a:t>night life</a:t>
            </a:r>
          </a:p>
          <a:p>
            <a:r>
              <a:rPr lang="en-US" dirty="0"/>
              <a:t>A key month is </a:t>
            </a:r>
            <a:r>
              <a:rPr lang="en-US" u="sng" dirty="0"/>
              <a:t>July</a:t>
            </a:r>
          </a:p>
          <a:p>
            <a:pPr lvl="1"/>
            <a:endParaRPr lang="en-US" dirty="0"/>
          </a:p>
        </p:txBody>
      </p:sp>
      <p:sp>
        <p:nvSpPr>
          <p:cNvPr id="6" name="Slide Number Placeholder 5">
            <a:extLst>
              <a:ext uri="{FF2B5EF4-FFF2-40B4-BE49-F238E27FC236}">
                <a16:creationId xmlns:a16="http://schemas.microsoft.com/office/drawing/2014/main" id="{FABD655C-3820-D665-3CF0-AA9FA5A52577}"/>
              </a:ext>
            </a:extLst>
          </p:cNvPr>
          <p:cNvSpPr>
            <a:spLocks noGrp="1"/>
          </p:cNvSpPr>
          <p:nvPr>
            <p:ph type="sldNum" sz="quarter" idx="12"/>
          </p:nvPr>
        </p:nvSpPr>
        <p:spPr/>
        <p:txBody>
          <a:bodyPr/>
          <a:lstStyle/>
          <a:p>
            <a:fld id="{DBA1B0FB-D917-4C8C-928F-313BD683BF39}" type="slidenum">
              <a:rPr lang="en-US" smtClean="0"/>
              <a:t>72</a:t>
            </a:fld>
            <a:endParaRPr lang="en-US"/>
          </a:p>
        </p:txBody>
      </p:sp>
    </p:spTree>
    <p:extLst>
      <p:ext uri="{BB962C8B-B14F-4D97-AF65-F5344CB8AC3E}">
        <p14:creationId xmlns:p14="http://schemas.microsoft.com/office/powerpoint/2010/main" val="35055755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6BD6-1986-7654-4019-3144C1857D49}"/>
              </a:ext>
            </a:extLst>
          </p:cNvPr>
          <p:cNvSpPr>
            <a:spLocks noGrp="1"/>
          </p:cNvSpPr>
          <p:nvPr>
            <p:ph type="title"/>
          </p:nvPr>
        </p:nvSpPr>
        <p:spPr/>
        <p:txBody>
          <a:bodyPr/>
          <a:lstStyle/>
          <a:p>
            <a:r>
              <a:rPr lang="en-US" dirty="0"/>
              <a:t>Trip Timing: Summary and Conclusions </a:t>
            </a:r>
          </a:p>
        </p:txBody>
      </p:sp>
      <p:sp>
        <p:nvSpPr>
          <p:cNvPr id="3" name="Content Placeholder 2">
            <a:extLst>
              <a:ext uri="{FF2B5EF4-FFF2-40B4-BE49-F238E27FC236}">
                <a16:creationId xmlns:a16="http://schemas.microsoft.com/office/drawing/2014/main" id="{21202EFB-49E3-EA46-6065-8B815FA9B8BC}"/>
              </a:ext>
            </a:extLst>
          </p:cNvPr>
          <p:cNvSpPr>
            <a:spLocks noGrp="1"/>
          </p:cNvSpPr>
          <p:nvPr>
            <p:ph idx="1"/>
          </p:nvPr>
        </p:nvSpPr>
        <p:spPr>
          <a:xfrm>
            <a:off x="550863" y="1483360"/>
            <a:ext cx="11090274" cy="5177739"/>
          </a:xfrm>
        </p:spPr>
        <p:txBody>
          <a:bodyPr/>
          <a:lstStyle/>
          <a:p>
            <a:r>
              <a:rPr lang="en-US" dirty="0"/>
              <a:t>Quantifying peak usage can be done by looking at July Saturday and Sunday hourly trip rate</a:t>
            </a:r>
          </a:p>
          <a:p>
            <a:r>
              <a:rPr lang="en-US" dirty="0"/>
              <a:t>Comparison to this hourly trip rate reveals times of comparable hourly trip rates:</a:t>
            </a:r>
          </a:p>
          <a:p>
            <a:pPr lvl="1"/>
            <a:r>
              <a:rPr lang="en-US" dirty="0"/>
              <a:t>May - October </a:t>
            </a:r>
          </a:p>
          <a:p>
            <a:pPr lvl="2"/>
            <a:r>
              <a:rPr lang="en-US" dirty="0"/>
              <a:t>Fridays in June – August</a:t>
            </a:r>
          </a:p>
          <a:p>
            <a:pPr lvl="2"/>
            <a:r>
              <a:rPr lang="en-US" dirty="0"/>
              <a:t>Saturdays and Sundays in May, September, and October</a:t>
            </a:r>
          </a:p>
          <a:p>
            <a:pPr lvl="2"/>
            <a:r>
              <a:rPr lang="en-US" dirty="0"/>
              <a:t>May 12 PM to 3 PM, June 11 AM to 3 PM, and 10 PM to 11 PM, July all hours except 5 PM, August all hours except 4 PM to 6 PM, and September 10 AM</a:t>
            </a:r>
          </a:p>
          <a:p>
            <a:r>
              <a:rPr lang="en-US" dirty="0"/>
              <a:t>In addition to July, the months of May through October are popular trip times amongst casual riders</a:t>
            </a:r>
          </a:p>
          <a:p>
            <a:r>
              <a:rPr lang="en-US" dirty="0"/>
              <a:t>In addition to Saturdays and Sundays, Fridays in June through August are also popular days amongst casual riders</a:t>
            </a:r>
          </a:p>
          <a:p>
            <a:r>
              <a:rPr lang="en-US" dirty="0"/>
              <a:t>Analysis of specific comparable hours only looks at a small percentage of casual trips : number of trips in output ranged from 2,202 to 4,899 casual trips per hour</a:t>
            </a:r>
          </a:p>
          <a:p>
            <a:pPr lvl="2"/>
            <a:endParaRPr lang="en-US" dirty="0"/>
          </a:p>
          <a:p>
            <a:pPr lvl="2"/>
            <a:endParaRPr lang="en-US" dirty="0"/>
          </a:p>
          <a:p>
            <a:pPr lvl="2"/>
            <a:endParaRPr lang="en-US" dirty="0"/>
          </a:p>
        </p:txBody>
      </p:sp>
      <p:sp>
        <p:nvSpPr>
          <p:cNvPr id="6" name="Slide Number Placeholder 5">
            <a:extLst>
              <a:ext uri="{FF2B5EF4-FFF2-40B4-BE49-F238E27FC236}">
                <a16:creationId xmlns:a16="http://schemas.microsoft.com/office/drawing/2014/main" id="{FABD655C-3820-D665-3CF0-AA9FA5A52577}"/>
              </a:ext>
            </a:extLst>
          </p:cNvPr>
          <p:cNvSpPr>
            <a:spLocks noGrp="1"/>
          </p:cNvSpPr>
          <p:nvPr>
            <p:ph type="sldNum" sz="quarter" idx="12"/>
          </p:nvPr>
        </p:nvSpPr>
        <p:spPr/>
        <p:txBody>
          <a:bodyPr/>
          <a:lstStyle/>
          <a:p>
            <a:fld id="{DBA1B0FB-D917-4C8C-928F-313BD683BF39}" type="slidenum">
              <a:rPr lang="en-US" smtClean="0"/>
              <a:t>73</a:t>
            </a:fld>
            <a:endParaRPr lang="en-US"/>
          </a:p>
        </p:txBody>
      </p:sp>
    </p:spTree>
    <p:extLst>
      <p:ext uri="{BB962C8B-B14F-4D97-AF65-F5344CB8AC3E}">
        <p14:creationId xmlns:p14="http://schemas.microsoft.com/office/powerpoint/2010/main" val="40531202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305616" cy="3384550"/>
          </a:xfrm>
        </p:spPr>
        <p:txBody>
          <a:bodyPr>
            <a:normAutofit/>
          </a:bodyPr>
          <a:lstStyle/>
          <a:p>
            <a:r>
              <a:rPr lang="en-US" dirty="0"/>
              <a:t>Moving Forward: Trip Timing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74</a:t>
            </a:fld>
            <a:endParaRPr lang="en-US"/>
          </a:p>
        </p:txBody>
      </p:sp>
      <p:pic>
        <p:nvPicPr>
          <p:cNvPr id="8" name="Picture Placeholder 7" descr="Cycling outline">
            <a:extLst>
              <a:ext uri="{FF2B5EF4-FFF2-40B4-BE49-F238E27FC236}">
                <a16:creationId xmlns:a16="http://schemas.microsoft.com/office/drawing/2014/main" id="{FBBDD300-AC50-95BF-7EEA-55F630377F7C}"/>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a:stretch>
            <a:fillRect/>
          </a:stretch>
        </p:blipFill>
        <p:spPr/>
      </p:pic>
    </p:spTree>
    <p:extLst>
      <p:ext uri="{BB962C8B-B14F-4D97-AF65-F5344CB8AC3E}">
        <p14:creationId xmlns:p14="http://schemas.microsoft.com/office/powerpoint/2010/main" val="4155013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305616" cy="3384550"/>
          </a:xfrm>
        </p:spPr>
        <p:txBody>
          <a:bodyPr>
            <a:normAutofit/>
          </a:bodyPr>
          <a:lstStyle/>
          <a:p>
            <a:r>
              <a:rPr lang="en-US" dirty="0"/>
              <a:t>Moving Forward: Trip Timing</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75</a:t>
            </a:fld>
            <a:endParaRPr lang="en-US"/>
          </a:p>
        </p:txBody>
      </p:sp>
      <p:pic>
        <p:nvPicPr>
          <p:cNvPr id="16" name="Picture Placeholder 15" descr="Abstract background of blue mesh and nodes">
            <a:extLst>
              <a:ext uri="{FF2B5EF4-FFF2-40B4-BE49-F238E27FC236}">
                <a16:creationId xmlns:a16="http://schemas.microsoft.com/office/drawing/2014/main" id="{DDBAA633-7A00-C55A-6EFF-D4268EBD06A1}"/>
              </a:ext>
            </a:extLst>
          </p:cNvPr>
          <p:cNvPicPr>
            <a:picLocks noGrp="1" noChangeAspect="1"/>
          </p:cNvPicPr>
          <p:nvPr>
            <p:ph type="pic" sz="quarter" idx="13"/>
          </p:nvPr>
        </p:nvPicPr>
        <p:blipFill>
          <a:blip r:embed="rId2"/>
          <a:srcRect l="21875" r="21875"/>
          <a:stretch>
            <a:fillRect/>
          </a:stretch>
        </p:blipFill>
        <p:spPr/>
      </p:pic>
      <p:sp>
        <p:nvSpPr>
          <p:cNvPr id="12" name="Content Placeholder 11">
            <a:extLst>
              <a:ext uri="{FF2B5EF4-FFF2-40B4-BE49-F238E27FC236}">
                <a16:creationId xmlns:a16="http://schemas.microsoft.com/office/drawing/2014/main" id="{B858CF64-4E59-5B49-6AA0-94CDF5B7AD30}"/>
              </a:ext>
            </a:extLst>
          </p:cNvPr>
          <p:cNvSpPr>
            <a:spLocks noGrp="1"/>
          </p:cNvSpPr>
          <p:nvPr>
            <p:ph sz="quarter" idx="15"/>
          </p:nvPr>
        </p:nvSpPr>
        <p:spPr>
          <a:xfrm>
            <a:off x="550862" y="4097338"/>
            <a:ext cx="5392737" cy="2351087"/>
          </a:xfrm>
        </p:spPr>
        <p:txBody>
          <a:bodyPr/>
          <a:lstStyle/>
          <a:p>
            <a:r>
              <a:rPr lang="en-US" dirty="0"/>
              <a:t>Recommendation:</a:t>
            </a:r>
          </a:p>
          <a:p>
            <a:pPr marL="342900" indent="-342900">
              <a:buFont typeface="Arial" panose="020B0604020202020204" pitchFamily="34" charset="0"/>
              <a:buChar char="•"/>
            </a:pPr>
            <a:r>
              <a:rPr lang="en-US" dirty="0"/>
              <a:t>Focus: peak usage times</a:t>
            </a:r>
          </a:p>
          <a:p>
            <a:pPr marL="342900" indent="-342900">
              <a:buFont typeface="Arial" panose="020B0604020202020204" pitchFamily="34" charset="0"/>
              <a:buChar char="•"/>
            </a:pPr>
            <a:r>
              <a:rPr lang="en-US" dirty="0"/>
              <a:t>How to target: during each month target the days and times of peak usage</a:t>
            </a:r>
          </a:p>
        </p:txBody>
      </p:sp>
    </p:spTree>
    <p:extLst>
      <p:ext uri="{BB962C8B-B14F-4D97-AF65-F5344CB8AC3E}">
        <p14:creationId xmlns:p14="http://schemas.microsoft.com/office/powerpoint/2010/main" val="18345869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Trip Timing: Recommendations and Rationale</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2" y="2374972"/>
            <a:ext cx="3563936" cy="535354"/>
          </a:xfrm>
        </p:spPr>
        <p:txBody>
          <a:bodyPr/>
          <a:lstStyle/>
          <a:p>
            <a:r>
              <a:rPr lang="en-US" dirty="0"/>
              <a:t>January – May &amp; September – December</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3063375"/>
            <a:ext cx="3563936" cy="2884484"/>
          </a:xfrm>
        </p:spPr>
        <p:txBody>
          <a:bodyPr>
            <a:normAutofit fontScale="85000" lnSpcReduction="10000"/>
          </a:bodyPr>
          <a:lstStyle/>
          <a:p>
            <a:r>
              <a:rPr lang="en-US" sz="2400" dirty="0"/>
              <a:t>Saturdays and Sundays </a:t>
            </a:r>
          </a:p>
          <a:p>
            <a:r>
              <a:rPr lang="en-US" sz="2400" dirty="0"/>
              <a:t>During the afternoon and night life ride hour categories</a:t>
            </a:r>
          </a:p>
          <a:p>
            <a:r>
              <a:rPr lang="en-US" sz="2400" dirty="0"/>
              <a:t>Saturdays, Sundays, the afternoon, and night life where peak usage times throughout the year</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502430" y="2107295"/>
            <a:ext cx="3566160" cy="535354"/>
          </a:xfrm>
        </p:spPr>
        <p:txBody>
          <a:bodyPr/>
          <a:lstStyle/>
          <a:p>
            <a:r>
              <a:rPr lang="en-US" dirty="0"/>
              <a:t>June &amp; August</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3058441"/>
            <a:ext cx="3508755" cy="2884484"/>
          </a:xfrm>
        </p:spPr>
        <p:txBody>
          <a:bodyPr>
            <a:normAutofit/>
          </a:bodyPr>
          <a:lstStyle/>
          <a:p>
            <a:r>
              <a:rPr lang="en-US" sz="2000" dirty="0"/>
              <a:t>Fridays, Saturdays, and Sundays </a:t>
            </a:r>
          </a:p>
          <a:p>
            <a:r>
              <a:rPr lang="en-US" sz="2000" dirty="0"/>
              <a:t>During the afternoon and night life ride hour categories</a:t>
            </a:r>
          </a:p>
          <a:p>
            <a:r>
              <a:rPr lang="en-US" sz="2000" dirty="0"/>
              <a:t>Fridays had peak hourly usage rates</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10956" y="2107295"/>
            <a:ext cx="3566160" cy="535354"/>
          </a:xfrm>
        </p:spPr>
        <p:txBody>
          <a:bodyPr/>
          <a:lstStyle/>
          <a:p>
            <a:r>
              <a:rPr lang="en-US" dirty="0"/>
              <a:t>July</a:t>
            </a:r>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3058441"/>
            <a:ext cx="3508755" cy="2884484"/>
          </a:xfrm>
        </p:spPr>
        <p:txBody>
          <a:bodyPr>
            <a:noAutofit/>
          </a:bodyPr>
          <a:lstStyle/>
          <a:p>
            <a:pPr lvl="0"/>
            <a:r>
              <a:rPr lang="en-US" sz="2000" dirty="0"/>
              <a:t>Mondays – Sundays </a:t>
            </a:r>
          </a:p>
          <a:p>
            <a:pPr lvl="0"/>
            <a:r>
              <a:rPr lang="en-US" sz="2000" dirty="0"/>
              <a:t>During the afternoon and night life ride hour categories</a:t>
            </a:r>
          </a:p>
          <a:p>
            <a:pPr lvl="0"/>
            <a:r>
              <a:rPr lang="en-US" sz="2000" dirty="0"/>
              <a:t>The entirety of July represents a peak usage time</a:t>
            </a:r>
          </a:p>
          <a:p>
            <a:pPr lvl="0"/>
            <a:r>
              <a:rPr lang="en-US" sz="2000" dirty="0"/>
              <a:t>July Monday – Thursday were also significant peak usage days</a:t>
            </a:r>
          </a:p>
          <a:p>
            <a:pPr lvl="1"/>
            <a:r>
              <a:rPr lang="en-US" sz="1400" dirty="0"/>
              <a:t>*see appendix and month_day_time_v2</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76</a:t>
            </a:fld>
            <a:endParaRPr lang="en-US"/>
          </a:p>
        </p:txBody>
      </p:sp>
    </p:spTree>
    <p:extLst>
      <p:ext uri="{BB962C8B-B14F-4D97-AF65-F5344CB8AC3E}">
        <p14:creationId xmlns:p14="http://schemas.microsoft.com/office/powerpoint/2010/main" val="41784794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49D0-0A9D-C271-1F94-8701B80941AD}"/>
              </a:ext>
            </a:extLst>
          </p:cNvPr>
          <p:cNvSpPr>
            <a:spLocks noGrp="1"/>
          </p:cNvSpPr>
          <p:nvPr>
            <p:ph type="title"/>
          </p:nvPr>
        </p:nvSpPr>
        <p:spPr/>
        <p:txBody>
          <a:bodyPr/>
          <a:lstStyle/>
          <a:p>
            <a:r>
              <a:rPr lang="en-US" dirty="0"/>
              <a:t>Trip Timing: Rationale of Target Times</a:t>
            </a:r>
          </a:p>
        </p:txBody>
      </p:sp>
      <p:sp>
        <p:nvSpPr>
          <p:cNvPr id="3" name="Content Placeholder 2">
            <a:extLst>
              <a:ext uri="{FF2B5EF4-FFF2-40B4-BE49-F238E27FC236}">
                <a16:creationId xmlns:a16="http://schemas.microsoft.com/office/drawing/2014/main" id="{4DDD8114-6CB4-1E19-1C52-64122C122299}"/>
              </a:ext>
            </a:extLst>
          </p:cNvPr>
          <p:cNvSpPr>
            <a:spLocks noGrp="1"/>
          </p:cNvSpPr>
          <p:nvPr>
            <p:ph idx="1"/>
          </p:nvPr>
        </p:nvSpPr>
        <p:spPr>
          <a:xfrm>
            <a:off x="549537" y="2418080"/>
            <a:ext cx="11091600" cy="2994024"/>
          </a:xfrm>
        </p:spPr>
        <p:txBody>
          <a:bodyPr/>
          <a:lstStyle/>
          <a:p>
            <a:pPr marL="0" lvl="0" indent="0">
              <a:lnSpc>
                <a:spcPct val="100000"/>
              </a:lnSpc>
              <a:buNone/>
            </a:pPr>
            <a:r>
              <a:rPr lang="en-US" dirty="0"/>
              <a:t>Inclusion of Monday – Thursday is supported by the analysis of individual trip timing metrics and supported by analysis of the </a:t>
            </a:r>
            <a:r>
              <a:rPr lang="en-US" dirty="0" err="1"/>
              <a:t>month_day_time</a:t>
            </a:r>
            <a:r>
              <a:rPr lang="en-US" dirty="0"/>
              <a:t>* data frame hourly difference in trip number</a:t>
            </a:r>
          </a:p>
          <a:p>
            <a:pPr marL="457200" lvl="1" indent="0">
              <a:lnSpc>
                <a:spcPct val="100000"/>
              </a:lnSpc>
              <a:buNone/>
            </a:pPr>
            <a:r>
              <a:rPr lang="en-US" sz="2000" dirty="0"/>
              <a:t>This revealed that Monday – Thursday included both high casual trip numbers and more trips than members with exceptions largely at 4 PM and 5 PM </a:t>
            </a:r>
          </a:p>
          <a:p>
            <a:pPr marL="0" lvl="0" indent="0">
              <a:lnSpc>
                <a:spcPct val="100000"/>
              </a:lnSpc>
              <a:buNone/>
            </a:pPr>
            <a:r>
              <a:rPr lang="en-US" dirty="0"/>
              <a:t>Exclusion of hourly findings compared to peak hourly rates</a:t>
            </a:r>
          </a:p>
          <a:p>
            <a:pPr marL="0" lvl="0" indent="0">
              <a:lnSpc>
                <a:spcPct val="100000"/>
              </a:lnSpc>
              <a:buNone/>
            </a:pPr>
            <a:r>
              <a:rPr lang="en-US" dirty="0"/>
              <a:t>	Areas for further investigation, due to small number of trips generated in the output</a:t>
            </a:r>
          </a:p>
          <a:p>
            <a:endParaRPr lang="en-US" dirty="0"/>
          </a:p>
        </p:txBody>
      </p:sp>
      <p:sp>
        <p:nvSpPr>
          <p:cNvPr id="6" name="Slide Number Placeholder 5">
            <a:extLst>
              <a:ext uri="{FF2B5EF4-FFF2-40B4-BE49-F238E27FC236}">
                <a16:creationId xmlns:a16="http://schemas.microsoft.com/office/drawing/2014/main" id="{F4DE2AA7-A3DF-7355-F575-983B48FE281D}"/>
              </a:ext>
            </a:extLst>
          </p:cNvPr>
          <p:cNvSpPr>
            <a:spLocks noGrp="1"/>
          </p:cNvSpPr>
          <p:nvPr>
            <p:ph type="sldNum" sz="quarter" idx="12"/>
          </p:nvPr>
        </p:nvSpPr>
        <p:spPr/>
        <p:txBody>
          <a:bodyPr/>
          <a:lstStyle/>
          <a:p>
            <a:fld id="{DBA1B0FB-D917-4C8C-928F-313BD683BF39}" type="slidenum">
              <a:rPr lang="en-US" smtClean="0"/>
              <a:t>77</a:t>
            </a:fld>
            <a:endParaRPr lang="en-US"/>
          </a:p>
        </p:txBody>
      </p:sp>
      <p:sp>
        <p:nvSpPr>
          <p:cNvPr id="10" name="TextBox 9">
            <a:extLst>
              <a:ext uri="{FF2B5EF4-FFF2-40B4-BE49-F238E27FC236}">
                <a16:creationId xmlns:a16="http://schemas.microsoft.com/office/drawing/2014/main" id="{29818164-7699-9BDF-193C-57269F33A666}"/>
              </a:ext>
            </a:extLst>
          </p:cNvPr>
          <p:cNvSpPr txBox="1"/>
          <p:nvPr/>
        </p:nvSpPr>
        <p:spPr>
          <a:xfrm>
            <a:off x="549538" y="1746975"/>
            <a:ext cx="9701902" cy="400110"/>
          </a:xfrm>
          <a:prstGeom prst="rect">
            <a:avLst/>
          </a:prstGeom>
          <a:noFill/>
        </p:spPr>
        <p:txBody>
          <a:bodyPr wrap="square" rtlCol="0">
            <a:spAutoFit/>
          </a:bodyPr>
          <a:lstStyle/>
          <a:p>
            <a:r>
              <a:rPr lang="en-US" sz="2000" cap="all" dirty="0"/>
              <a:t>July + Mondays – Sundays + Afternoon &amp; Night life</a:t>
            </a:r>
          </a:p>
        </p:txBody>
      </p:sp>
    </p:spTree>
    <p:extLst>
      <p:ext uri="{BB962C8B-B14F-4D97-AF65-F5344CB8AC3E}">
        <p14:creationId xmlns:p14="http://schemas.microsoft.com/office/powerpoint/2010/main" val="30896117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66273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Trip Length</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6662737" cy="2265216"/>
          </a:xfrm>
        </p:spPr>
        <p:txBody>
          <a:bodyPr vert="horz" wrap="square" lIns="0" tIns="0" rIns="0" bIns="0" rtlCol="0">
            <a:normAutofit lnSpcReduction="10000"/>
          </a:bodyPr>
          <a:lstStyle/>
          <a:p>
            <a:r>
              <a:rPr lang="en-US" dirty="0"/>
              <a:t>Summary</a:t>
            </a:r>
          </a:p>
          <a:p>
            <a:r>
              <a:rPr lang="en-US" dirty="0"/>
              <a:t>Conclusions</a:t>
            </a:r>
          </a:p>
          <a:p>
            <a:r>
              <a:rPr lang="en-US" dirty="0"/>
              <a:t>Recommendations</a:t>
            </a:r>
          </a:p>
          <a:p>
            <a:r>
              <a:rPr lang="en-US" dirty="0"/>
              <a:t>Rationale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78</a:t>
            </a:fld>
            <a:endParaRPr lang="en-US"/>
          </a:p>
        </p:txBody>
      </p:sp>
    </p:spTree>
    <p:extLst>
      <p:ext uri="{BB962C8B-B14F-4D97-AF65-F5344CB8AC3E}">
        <p14:creationId xmlns:p14="http://schemas.microsoft.com/office/powerpoint/2010/main" val="6454197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Trip Length: Summary and Conclusion</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3448829"/>
            <a:ext cx="3563936" cy="2499030"/>
          </a:xfrm>
        </p:spPr>
        <p:txBody>
          <a:bodyPr>
            <a:normAutofit/>
          </a:bodyPr>
          <a:lstStyle/>
          <a:p>
            <a:pPr lvl="0"/>
            <a:r>
              <a:rPr lang="en-US" sz="2200" dirty="0"/>
              <a:t>Afternoon: most popular time for casual trips</a:t>
            </a:r>
          </a:p>
          <a:p>
            <a:pPr lvl="0"/>
            <a:r>
              <a:rPr lang="en-US" sz="2200" dirty="0"/>
              <a:t>Night life: 2</a:t>
            </a:r>
            <a:r>
              <a:rPr lang="en-US" sz="2200" baseline="30000" dirty="0"/>
              <a:t>nd</a:t>
            </a:r>
            <a:r>
              <a:rPr lang="en-US" sz="2200" dirty="0"/>
              <a:t> most popular time for casual trips</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284168" y="2584815"/>
            <a:ext cx="3566160" cy="535354"/>
          </a:xfrm>
        </p:spPr>
        <p:txBody>
          <a:bodyPr/>
          <a:lstStyle/>
          <a:p>
            <a:r>
              <a:rPr lang="en-US" sz="2000" dirty="0"/>
              <a:t>Mini, short, &amp; medium rides (&lt;= 20 minutes)</a:t>
            </a:r>
            <a:endParaRPr lang="en-US" dirty="0"/>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3429000"/>
            <a:ext cx="3508755" cy="1828125"/>
          </a:xfrm>
        </p:spPr>
        <p:txBody>
          <a:bodyPr>
            <a:normAutofit fontScale="92500"/>
          </a:bodyPr>
          <a:lstStyle/>
          <a:p>
            <a:pPr marL="285750" indent="-285750">
              <a:buFont typeface="Arial" panose="020B0604020202020204" pitchFamily="34" charset="0"/>
              <a:buChar char="•"/>
            </a:pPr>
            <a:r>
              <a:rPr lang="en-US" sz="2400" dirty="0"/>
              <a:t>80% of all casual rider trips</a:t>
            </a:r>
          </a:p>
          <a:p>
            <a:pPr marL="285750" indent="-285750">
              <a:buFont typeface="Arial" panose="020B0604020202020204" pitchFamily="34" charset="0"/>
              <a:buChar char="•"/>
            </a:pPr>
            <a:r>
              <a:rPr lang="en-US" sz="2400" dirty="0"/>
              <a:t>The greatest opportunity to convert or ability to target the most trips</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2584815"/>
            <a:ext cx="3566160" cy="535354"/>
          </a:xfrm>
        </p:spPr>
        <p:txBody>
          <a:bodyPr/>
          <a:lstStyle/>
          <a:p>
            <a:r>
              <a:rPr lang="en-US" sz="2000" dirty="0"/>
              <a:t>Long &amp; longest rides (&gt;20 to &lt;=30 minutes)</a:t>
            </a:r>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3429000"/>
            <a:ext cx="3508755" cy="1828125"/>
          </a:xfrm>
        </p:spPr>
        <p:txBody>
          <a:bodyPr>
            <a:normAutofit/>
          </a:bodyPr>
          <a:lstStyle/>
          <a:p>
            <a:pPr marL="285750" indent="-285750">
              <a:buFont typeface="Arial" panose="020B0604020202020204" pitchFamily="34" charset="0"/>
              <a:buChar char="•"/>
            </a:pPr>
            <a:r>
              <a:rPr lang="en-US" sz="2200" b="0" dirty="0"/>
              <a:t>20% of all casual rider trips</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2" y="2692015"/>
            <a:ext cx="3563936" cy="535354"/>
          </a:xfrm>
        </p:spPr>
        <p:txBody>
          <a:bodyPr/>
          <a:lstStyle/>
          <a:p>
            <a:r>
              <a:rPr lang="en-US" dirty="0"/>
              <a:t>Timing: </a:t>
            </a:r>
          </a:p>
          <a:p>
            <a:r>
              <a:rPr lang="en-US" dirty="0"/>
              <a:t>of all lengths</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79</a:t>
            </a:fld>
            <a:endParaRPr lang="en-US"/>
          </a:p>
        </p:txBody>
      </p:sp>
    </p:spTree>
    <p:extLst>
      <p:ext uri="{BB962C8B-B14F-4D97-AF65-F5344CB8AC3E}">
        <p14:creationId xmlns:p14="http://schemas.microsoft.com/office/powerpoint/2010/main" val="3800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About the data</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2" y="4097338"/>
            <a:ext cx="3929697" cy="2351087"/>
          </a:xfrm>
        </p:spPr>
        <p:txBody>
          <a:bodyPr/>
          <a:lstStyle/>
          <a:p>
            <a:r>
              <a:rPr lang="en-US" dirty="0"/>
              <a:t>From what are our data-driven decisions made?</a:t>
            </a:r>
          </a:p>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pic>
        <p:nvPicPr>
          <p:cNvPr id="23" name="Picture Placeholder 22" descr="Blurred financial stock market data and graph">
            <a:extLst>
              <a:ext uri="{FF2B5EF4-FFF2-40B4-BE49-F238E27FC236}">
                <a16:creationId xmlns:a16="http://schemas.microsoft.com/office/drawing/2014/main" id="{EDEEE717-3337-1DC8-7515-B59E30D30719}"/>
              </a:ext>
            </a:extLst>
          </p:cNvPr>
          <p:cNvPicPr>
            <a:picLocks noGrp="1" noChangeAspect="1"/>
          </p:cNvPicPr>
          <p:nvPr>
            <p:ph type="pic" sz="quarter" idx="13"/>
          </p:nvPr>
        </p:nvPicPr>
        <p:blipFill>
          <a:blip r:embed="rId2"/>
          <a:srcRect l="16064" r="16064"/>
          <a:stretch>
            <a:fillRect/>
          </a:stretch>
        </p:blipFill>
        <p:spPr/>
      </p:pic>
    </p:spTree>
    <p:extLst>
      <p:ext uri="{BB962C8B-B14F-4D97-AF65-F5344CB8AC3E}">
        <p14:creationId xmlns:p14="http://schemas.microsoft.com/office/powerpoint/2010/main" val="3955183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305616" cy="3384550"/>
          </a:xfrm>
        </p:spPr>
        <p:txBody>
          <a:bodyPr>
            <a:normAutofit/>
          </a:bodyPr>
          <a:lstStyle/>
          <a:p>
            <a:r>
              <a:rPr lang="en-US" dirty="0"/>
              <a:t>Moving Forward: Trip Length</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80</a:t>
            </a:fld>
            <a:endParaRPr lang="en-US"/>
          </a:p>
        </p:txBody>
      </p:sp>
      <p:pic>
        <p:nvPicPr>
          <p:cNvPr id="8" name="Picture Placeholder 7" descr="Cycling outline">
            <a:extLst>
              <a:ext uri="{FF2B5EF4-FFF2-40B4-BE49-F238E27FC236}">
                <a16:creationId xmlns:a16="http://schemas.microsoft.com/office/drawing/2014/main" id="{FBBDD300-AC50-95BF-7EEA-55F630377F7C}"/>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a:stretch>
            <a:fillRect/>
          </a:stretch>
        </p:blipFill>
        <p:spPr/>
      </p:pic>
    </p:spTree>
    <p:extLst>
      <p:ext uri="{BB962C8B-B14F-4D97-AF65-F5344CB8AC3E}">
        <p14:creationId xmlns:p14="http://schemas.microsoft.com/office/powerpoint/2010/main" val="16709989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305616" cy="3384550"/>
          </a:xfrm>
        </p:spPr>
        <p:txBody>
          <a:bodyPr>
            <a:normAutofit/>
          </a:bodyPr>
          <a:lstStyle/>
          <a:p>
            <a:r>
              <a:rPr lang="en-US" dirty="0"/>
              <a:t>Moving Forward: Trip Length</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81</a:t>
            </a:fld>
            <a:endParaRPr lang="en-US"/>
          </a:p>
        </p:txBody>
      </p:sp>
      <p:pic>
        <p:nvPicPr>
          <p:cNvPr id="16" name="Picture Placeholder 15" descr="Abstract background of blue mesh and nodes">
            <a:extLst>
              <a:ext uri="{FF2B5EF4-FFF2-40B4-BE49-F238E27FC236}">
                <a16:creationId xmlns:a16="http://schemas.microsoft.com/office/drawing/2014/main" id="{DDBAA633-7A00-C55A-6EFF-D4268EBD06A1}"/>
              </a:ext>
            </a:extLst>
          </p:cNvPr>
          <p:cNvPicPr>
            <a:picLocks noGrp="1" noChangeAspect="1"/>
          </p:cNvPicPr>
          <p:nvPr>
            <p:ph type="pic" sz="quarter" idx="13"/>
          </p:nvPr>
        </p:nvPicPr>
        <p:blipFill>
          <a:blip r:embed="rId2"/>
          <a:srcRect l="21875" r="21875"/>
          <a:stretch>
            <a:fillRect/>
          </a:stretch>
        </p:blipFill>
        <p:spPr/>
      </p:pic>
      <p:sp>
        <p:nvSpPr>
          <p:cNvPr id="12" name="Content Placeholder 11">
            <a:extLst>
              <a:ext uri="{FF2B5EF4-FFF2-40B4-BE49-F238E27FC236}">
                <a16:creationId xmlns:a16="http://schemas.microsoft.com/office/drawing/2014/main" id="{B858CF64-4E59-5B49-6AA0-94CDF5B7AD30}"/>
              </a:ext>
            </a:extLst>
          </p:cNvPr>
          <p:cNvSpPr>
            <a:spLocks noGrp="1"/>
          </p:cNvSpPr>
          <p:nvPr>
            <p:ph sz="quarter" idx="15"/>
          </p:nvPr>
        </p:nvSpPr>
        <p:spPr>
          <a:xfrm>
            <a:off x="550862" y="4097338"/>
            <a:ext cx="5392737" cy="2351087"/>
          </a:xfrm>
        </p:spPr>
        <p:txBody>
          <a:bodyPr/>
          <a:lstStyle/>
          <a:p>
            <a:r>
              <a:rPr lang="en-US" dirty="0"/>
              <a:t>Recommendation:</a:t>
            </a:r>
          </a:p>
          <a:p>
            <a:pPr marL="342900" indent="-342900">
              <a:buFont typeface="Arial" panose="020B0604020202020204" pitchFamily="34" charset="0"/>
              <a:buChar char="•"/>
            </a:pPr>
            <a:r>
              <a:rPr lang="en-US" dirty="0"/>
              <a:t>Focus: the duration of travel with the largest percentage of casual rider trips</a:t>
            </a:r>
          </a:p>
          <a:p>
            <a:pPr marL="342900" indent="-342900">
              <a:buFont typeface="Arial" panose="020B0604020202020204" pitchFamily="34" charset="0"/>
              <a:buChar char="•"/>
            </a:pPr>
            <a:r>
              <a:rPr lang="en-US" dirty="0"/>
              <a:t>How to target: by targeting trip timing simultaneously</a:t>
            </a:r>
          </a:p>
        </p:txBody>
      </p:sp>
    </p:spTree>
    <p:extLst>
      <p:ext uri="{BB962C8B-B14F-4D97-AF65-F5344CB8AC3E}">
        <p14:creationId xmlns:p14="http://schemas.microsoft.com/office/powerpoint/2010/main" val="22460698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sz="4000" dirty="0"/>
              <a:t>Trip Length: Recommendations and Rationale</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59" y="1219450"/>
            <a:ext cx="5437186" cy="535354"/>
          </a:xfrm>
        </p:spPr>
        <p:txBody>
          <a:bodyPr/>
          <a:lstStyle/>
          <a:p>
            <a:r>
              <a:rPr lang="en-US" dirty="0"/>
              <a:t>Recommended targets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4" y="1881275"/>
            <a:ext cx="3744911" cy="3515555"/>
          </a:xfrm>
        </p:spPr>
        <p:txBody>
          <a:bodyPr/>
          <a:lstStyle/>
          <a:p>
            <a:r>
              <a:rPr lang="en-US" dirty="0"/>
              <a:t>Casual rider trip lengths less than or equal to 20 minutes</a:t>
            </a:r>
          </a:p>
          <a:p>
            <a:r>
              <a:rPr lang="en-US" dirty="0"/>
              <a:t>How to target these trips:</a:t>
            </a:r>
          </a:p>
          <a:p>
            <a:pPr lvl="1"/>
            <a:r>
              <a:rPr lang="en-US" sz="2400" dirty="0"/>
              <a:t>Afternoon and night life trips, which is already done should trip timing recommendations be accepted</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5059680" y="1215275"/>
            <a:ext cx="5436392" cy="535354"/>
          </a:xfrm>
        </p:spPr>
        <p:txBody>
          <a:bodyPr/>
          <a:lstStyle/>
          <a:p>
            <a:r>
              <a:rPr lang="en-US" dirty="0"/>
              <a:t>rationale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5059680" y="1833151"/>
            <a:ext cx="6943538" cy="4674061"/>
          </a:xfrm>
        </p:spPr>
        <p:txBody>
          <a:bodyPr/>
          <a:lstStyle/>
          <a:p>
            <a:r>
              <a:rPr lang="en-US" sz="1600" dirty="0"/>
              <a:t>While casual riders took 599,474 fewer trips of this length, rides less than or equal to 20 minutes accounted for 80% of all casual riders’ trips</a:t>
            </a:r>
          </a:p>
          <a:p>
            <a:pPr lvl="1"/>
            <a:r>
              <a:rPr lang="en-US" dirty="0"/>
              <a:t>Presents the opportunity to convert 1,320,448 trips into additional member trips if this trip length is considered </a:t>
            </a:r>
          </a:p>
          <a:p>
            <a:r>
              <a:rPr lang="en-US" sz="1600" dirty="0"/>
              <a:t>Analysis of trip timing of mini, short, and medium rides (those &lt;or= 20 minutes) reveals that targeting these also captures the comparative preference for night life travel while also targeting the casual rider afternoon peak usage time </a:t>
            </a:r>
          </a:p>
          <a:p>
            <a:r>
              <a:rPr lang="en-US" sz="1600" dirty="0"/>
              <a:t>While casual riders took 49,801 more trips longer than 20 minutes, these rides only accounted for 20% of all casual rides, like the percentage of medium rides alone, 19.8%</a:t>
            </a:r>
          </a:p>
          <a:p>
            <a:pPr lvl="1"/>
            <a:r>
              <a:rPr lang="en-US" dirty="0"/>
              <a:t>Only an opportunity to convert 329,555 trips</a:t>
            </a:r>
          </a:p>
          <a:p>
            <a:pPr lvl="1"/>
            <a:r>
              <a:rPr lang="en-US" dirty="0"/>
              <a:t>Popular times are already targeted with trip timing recommendations: afternoon and night life</a:t>
            </a:r>
          </a:p>
          <a:p>
            <a:endParaRPr lang="en-US" sz="1400"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82</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569691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666273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Trip Location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6662737" cy="2265216"/>
          </a:xfrm>
        </p:spPr>
        <p:txBody>
          <a:bodyPr vert="horz" wrap="square" lIns="0" tIns="0" rIns="0" bIns="0" rtlCol="0">
            <a:normAutofit lnSpcReduction="10000"/>
          </a:bodyPr>
          <a:lstStyle/>
          <a:p>
            <a:r>
              <a:rPr lang="en-US" dirty="0"/>
              <a:t>Summary</a:t>
            </a:r>
          </a:p>
          <a:p>
            <a:r>
              <a:rPr lang="en-US" dirty="0"/>
              <a:t>Conclusions</a:t>
            </a:r>
          </a:p>
          <a:p>
            <a:r>
              <a:rPr lang="en-US" dirty="0"/>
              <a:t>Recommendations</a:t>
            </a:r>
          </a:p>
          <a:p>
            <a:r>
              <a:rPr lang="en-US" dirty="0"/>
              <a:t>Rationale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83</a:t>
            </a:fld>
            <a:endParaRPr lang="en-US"/>
          </a:p>
        </p:txBody>
      </p:sp>
    </p:spTree>
    <p:extLst>
      <p:ext uri="{BB962C8B-B14F-4D97-AF65-F5344CB8AC3E}">
        <p14:creationId xmlns:p14="http://schemas.microsoft.com/office/powerpoint/2010/main" val="27849672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Trip Location: Summary and Conclusions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North central </a:t>
            </a:r>
          </a:p>
          <a:p>
            <a:pPr lvl="1"/>
            <a:r>
              <a:rPr lang="en-US" dirty="0"/>
              <a:t>&gt; 41.9233, &gt;-87.73 to &lt;=-87.63</a:t>
            </a:r>
          </a:p>
          <a:p>
            <a:r>
              <a:rPr lang="en-US" dirty="0"/>
              <a:t>Central </a:t>
            </a:r>
          </a:p>
          <a:p>
            <a:pPr lvl="1"/>
            <a:r>
              <a:rPr lang="en-US" dirty="0"/>
              <a:t>&gt; 41.7867 to &lt;= 41.9233, &gt;-87.73 to &lt;=-87.63</a:t>
            </a:r>
          </a:p>
          <a:p>
            <a:r>
              <a:rPr lang="en-US" dirty="0"/>
              <a:t>East central  </a:t>
            </a:r>
          </a:p>
          <a:p>
            <a:pPr lvl="1"/>
            <a:r>
              <a:rPr lang="en-US" dirty="0"/>
              <a:t>&gt; 41.7867 to &lt;= 41.9233, &gt;-87.63</a:t>
            </a:r>
          </a:p>
          <a:p>
            <a:r>
              <a:rPr lang="en-US" dirty="0"/>
              <a:t>These three stations are where casual riders traveled the most</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Central region</a:t>
            </a:r>
          </a:p>
          <a:p>
            <a:endParaRPr lang="en-US" dirty="0"/>
          </a:p>
          <a:p>
            <a:r>
              <a:rPr lang="en-US" dirty="0"/>
              <a:t>Other stations</a:t>
            </a:r>
          </a:p>
          <a:p>
            <a:pPr lvl="1"/>
            <a:r>
              <a:rPr lang="en-US" dirty="0"/>
              <a:t>Only 4% of all casual rider trips</a:t>
            </a:r>
          </a:p>
          <a:p>
            <a:pPr lvl="1"/>
            <a:endParaRPr lang="en-US" dirty="0"/>
          </a:p>
          <a:p>
            <a:r>
              <a:rPr lang="en-US" dirty="0"/>
              <a:t>Of these three stations, the central region was the most popular</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 Placeholder 2">
            <a:extLst>
              <a:ext uri="{FF2B5EF4-FFF2-40B4-BE49-F238E27FC236}">
                <a16:creationId xmlns:a16="http://schemas.microsoft.com/office/drawing/2014/main" id="{CA0BBD71-87E8-ED99-5377-79C180FAFD78}"/>
              </a:ext>
            </a:extLst>
          </p:cNvPr>
          <p:cNvSpPr>
            <a:spLocks noGrp="1"/>
          </p:cNvSpPr>
          <p:nvPr>
            <p:ph type="body" idx="1"/>
          </p:nvPr>
        </p:nvSpPr>
        <p:spPr/>
        <p:txBody>
          <a:bodyPr/>
          <a:lstStyle/>
          <a:p>
            <a:r>
              <a:rPr lang="en-US" sz="1800" dirty="0"/>
              <a:t>96 % of all casual rider trips</a:t>
            </a:r>
            <a:r>
              <a:rPr lang="en-US" dirty="0"/>
              <a:t>	</a:t>
            </a:r>
          </a:p>
        </p:txBody>
      </p:sp>
      <p:sp>
        <p:nvSpPr>
          <p:cNvPr id="5" name="Text Placeholder 4">
            <a:extLst>
              <a:ext uri="{FF2B5EF4-FFF2-40B4-BE49-F238E27FC236}">
                <a16:creationId xmlns:a16="http://schemas.microsoft.com/office/drawing/2014/main" id="{0F69E8C6-D9E6-869E-A2C4-ED40A1E4DD0D}"/>
              </a:ext>
            </a:extLst>
          </p:cNvPr>
          <p:cNvSpPr>
            <a:spLocks noGrp="1"/>
          </p:cNvSpPr>
          <p:nvPr>
            <p:ph type="body" sz="quarter" idx="3"/>
          </p:nvPr>
        </p:nvSpPr>
        <p:spPr/>
        <p:txBody>
          <a:bodyPr/>
          <a:lstStyle/>
          <a:p>
            <a:r>
              <a:rPr lang="en-US" sz="1800" dirty="0"/>
              <a:t>42% of all casual rider trips alone</a:t>
            </a:r>
          </a:p>
        </p:txBody>
      </p:sp>
    </p:spTree>
    <p:extLst>
      <p:ext uri="{BB962C8B-B14F-4D97-AF65-F5344CB8AC3E}">
        <p14:creationId xmlns:p14="http://schemas.microsoft.com/office/powerpoint/2010/main" val="11872003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Trip Location: Summary and Conclusions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Downtown north east central subregion</a:t>
            </a:r>
          </a:p>
          <a:p>
            <a:endParaRPr lang="en-US" dirty="0"/>
          </a:p>
          <a:p>
            <a:r>
              <a:rPr lang="en-US" dirty="0"/>
              <a:t>Within the central region, the downtown north east central subregion was the most popular </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Outlying south west central subregion</a:t>
            </a:r>
          </a:p>
          <a:p>
            <a:r>
              <a:rPr lang="en-US" dirty="0"/>
              <a:t>Outlying north west central subregion</a:t>
            </a:r>
          </a:p>
          <a:p>
            <a:r>
              <a:rPr lang="en-US" dirty="0"/>
              <a:t>Outlying south east central subregion</a:t>
            </a:r>
          </a:p>
          <a:p>
            <a:endParaRPr lang="en-US" dirty="0"/>
          </a:p>
          <a:p>
            <a:r>
              <a:rPr lang="en-US" dirty="0"/>
              <a:t>While still utilized, these central subregions, they saw comparatively much less travel than the north east central subregion</a:t>
            </a:r>
          </a:p>
          <a:p>
            <a:pPr lvl="1"/>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 Placeholder 2">
            <a:extLst>
              <a:ext uri="{FF2B5EF4-FFF2-40B4-BE49-F238E27FC236}">
                <a16:creationId xmlns:a16="http://schemas.microsoft.com/office/drawing/2014/main" id="{CA0BBD71-87E8-ED99-5377-79C180FAFD78}"/>
              </a:ext>
            </a:extLst>
          </p:cNvPr>
          <p:cNvSpPr>
            <a:spLocks noGrp="1"/>
          </p:cNvSpPr>
          <p:nvPr>
            <p:ph type="body" idx="1"/>
          </p:nvPr>
        </p:nvSpPr>
        <p:spPr/>
        <p:txBody>
          <a:bodyPr/>
          <a:lstStyle/>
          <a:p>
            <a:r>
              <a:rPr lang="en-US" sz="1800" dirty="0"/>
              <a:t>23.9% of all casual trips</a:t>
            </a:r>
          </a:p>
        </p:txBody>
      </p:sp>
      <p:sp>
        <p:nvSpPr>
          <p:cNvPr id="5" name="Text Placeholder 4">
            <a:extLst>
              <a:ext uri="{FF2B5EF4-FFF2-40B4-BE49-F238E27FC236}">
                <a16:creationId xmlns:a16="http://schemas.microsoft.com/office/drawing/2014/main" id="{0F69E8C6-D9E6-869E-A2C4-ED40A1E4DD0D}"/>
              </a:ext>
            </a:extLst>
          </p:cNvPr>
          <p:cNvSpPr>
            <a:spLocks noGrp="1"/>
          </p:cNvSpPr>
          <p:nvPr>
            <p:ph type="body" sz="quarter" idx="3"/>
          </p:nvPr>
        </p:nvSpPr>
        <p:spPr/>
        <p:txBody>
          <a:bodyPr/>
          <a:lstStyle/>
          <a:p>
            <a:r>
              <a:rPr lang="en-US" sz="1800" dirty="0"/>
              <a:t>5.62% of all casual trips</a:t>
            </a:r>
          </a:p>
        </p:txBody>
      </p:sp>
    </p:spTree>
    <p:extLst>
      <p:ext uri="{BB962C8B-B14F-4D97-AF65-F5344CB8AC3E}">
        <p14:creationId xmlns:p14="http://schemas.microsoft.com/office/powerpoint/2010/main" val="3641118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305616" cy="3384550"/>
          </a:xfrm>
        </p:spPr>
        <p:txBody>
          <a:bodyPr>
            <a:normAutofit/>
          </a:bodyPr>
          <a:lstStyle/>
          <a:p>
            <a:r>
              <a:rPr lang="en-US" dirty="0"/>
              <a:t>Moving Forward: Trip Location</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endParaRPr lang="en-US" dirty="0"/>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86</a:t>
            </a:fld>
            <a:endParaRPr lang="en-US"/>
          </a:p>
        </p:txBody>
      </p:sp>
      <p:pic>
        <p:nvPicPr>
          <p:cNvPr id="8" name="Picture Placeholder 7" descr="Cycling outline">
            <a:extLst>
              <a:ext uri="{FF2B5EF4-FFF2-40B4-BE49-F238E27FC236}">
                <a16:creationId xmlns:a16="http://schemas.microsoft.com/office/drawing/2014/main" id="{FBBDD300-AC50-95BF-7EEA-55F630377F7C}"/>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a:stretch>
            <a:fillRect/>
          </a:stretch>
        </p:blipFill>
        <p:spPr/>
      </p:pic>
    </p:spTree>
    <p:extLst>
      <p:ext uri="{BB962C8B-B14F-4D97-AF65-F5344CB8AC3E}">
        <p14:creationId xmlns:p14="http://schemas.microsoft.com/office/powerpoint/2010/main" val="13437036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4305616" cy="3384550"/>
          </a:xfrm>
        </p:spPr>
        <p:txBody>
          <a:bodyPr>
            <a:normAutofit/>
          </a:bodyPr>
          <a:lstStyle/>
          <a:p>
            <a:r>
              <a:rPr lang="en-US" dirty="0"/>
              <a:t>Moving Forward: Trip Location</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87</a:t>
            </a:fld>
            <a:endParaRPr lang="en-US"/>
          </a:p>
        </p:txBody>
      </p:sp>
      <p:pic>
        <p:nvPicPr>
          <p:cNvPr id="16" name="Picture Placeholder 15" descr="Abstract background of blue mesh and nodes">
            <a:extLst>
              <a:ext uri="{FF2B5EF4-FFF2-40B4-BE49-F238E27FC236}">
                <a16:creationId xmlns:a16="http://schemas.microsoft.com/office/drawing/2014/main" id="{DDBAA633-7A00-C55A-6EFF-D4268EBD06A1}"/>
              </a:ext>
            </a:extLst>
          </p:cNvPr>
          <p:cNvPicPr>
            <a:picLocks noGrp="1" noChangeAspect="1"/>
          </p:cNvPicPr>
          <p:nvPr>
            <p:ph type="pic" sz="quarter" idx="13"/>
          </p:nvPr>
        </p:nvPicPr>
        <p:blipFill>
          <a:blip r:embed="rId2"/>
          <a:srcRect l="21875" r="21875"/>
          <a:stretch>
            <a:fillRect/>
          </a:stretch>
        </p:blipFill>
        <p:spPr/>
      </p:pic>
      <p:sp>
        <p:nvSpPr>
          <p:cNvPr id="12" name="Content Placeholder 11">
            <a:extLst>
              <a:ext uri="{FF2B5EF4-FFF2-40B4-BE49-F238E27FC236}">
                <a16:creationId xmlns:a16="http://schemas.microsoft.com/office/drawing/2014/main" id="{B858CF64-4E59-5B49-6AA0-94CDF5B7AD30}"/>
              </a:ext>
            </a:extLst>
          </p:cNvPr>
          <p:cNvSpPr>
            <a:spLocks noGrp="1"/>
          </p:cNvSpPr>
          <p:nvPr>
            <p:ph sz="quarter" idx="15"/>
          </p:nvPr>
        </p:nvSpPr>
        <p:spPr>
          <a:xfrm>
            <a:off x="550863" y="4097338"/>
            <a:ext cx="5132388" cy="2351087"/>
          </a:xfrm>
        </p:spPr>
        <p:txBody>
          <a:bodyPr/>
          <a:lstStyle/>
          <a:p>
            <a:r>
              <a:rPr lang="en-US" dirty="0"/>
              <a:t>Recommendation:</a:t>
            </a:r>
          </a:p>
          <a:p>
            <a:pPr marL="342900" indent="-342900">
              <a:buFont typeface="Arial" panose="020B0604020202020204" pitchFamily="34" charset="0"/>
              <a:buChar char="•"/>
            </a:pPr>
            <a:r>
              <a:rPr lang="en-US" dirty="0"/>
              <a:t>Focus: areas most frequently utilized by casual riders</a:t>
            </a:r>
          </a:p>
          <a:p>
            <a:pPr marL="342900" indent="-342900">
              <a:buFont typeface="Arial" panose="020B0604020202020204" pitchFamily="34" charset="0"/>
              <a:buChar char="•"/>
            </a:pPr>
            <a:r>
              <a:rPr lang="en-US" dirty="0"/>
              <a:t>Areas: regions, subregions, and stations</a:t>
            </a:r>
          </a:p>
        </p:txBody>
      </p:sp>
    </p:spTree>
    <p:extLst>
      <p:ext uri="{BB962C8B-B14F-4D97-AF65-F5344CB8AC3E}">
        <p14:creationId xmlns:p14="http://schemas.microsoft.com/office/powerpoint/2010/main" val="28869552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sz="4000" dirty="0"/>
              <a:t>Trip Location: Recommendations and Rationale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Central, east central, and north central</a:t>
            </a:r>
          </a:p>
          <a:p>
            <a:pPr lvl="1"/>
            <a:r>
              <a:rPr lang="en-US" sz="1800" dirty="0"/>
              <a:t>Opportunity to convert 1,586,411 casual trips into additional member trips</a:t>
            </a:r>
          </a:p>
          <a:p>
            <a:pPr lvl="1"/>
            <a:r>
              <a:rPr lang="en-US" sz="1800" dirty="0"/>
              <a:t>696,475, 405,857, 484,079 trips respectively</a:t>
            </a:r>
          </a:p>
          <a:p>
            <a:pPr lvl="1"/>
            <a:r>
              <a:rPr lang="en-US" sz="1800" dirty="0"/>
              <a:t>Focus on the greatest opportunity</a:t>
            </a:r>
          </a:p>
          <a:p>
            <a:r>
              <a:rPr lang="en-US" dirty="0"/>
              <a:t>The remaining regions </a:t>
            </a:r>
          </a:p>
          <a:p>
            <a:pPr lvl="1"/>
            <a:r>
              <a:rPr lang="en-US" sz="1800" dirty="0"/>
              <a:t>Only account for 63,592 casual rider trips cumulatively, and thus can be low priority</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Downtown north east central subregion </a:t>
            </a:r>
          </a:p>
          <a:p>
            <a:pPr lvl="1"/>
            <a:r>
              <a:rPr lang="en-US" sz="1800" dirty="0"/>
              <a:t>Potentially targets 394,370 casual rider trips</a:t>
            </a:r>
          </a:p>
          <a:p>
            <a:pPr lvl="1"/>
            <a:r>
              <a:rPr lang="en-US" sz="1800" dirty="0"/>
              <a:t>Zero in on the greatest gains within the greatest opportunity</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 Placeholder 2">
            <a:extLst>
              <a:ext uri="{FF2B5EF4-FFF2-40B4-BE49-F238E27FC236}">
                <a16:creationId xmlns:a16="http://schemas.microsoft.com/office/drawing/2014/main" id="{CA0BBD71-87E8-ED99-5377-79C180FAFD78}"/>
              </a:ext>
            </a:extLst>
          </p:cNvPr>
          <p:cNvSpPr>
            <a:spLocks noGrp="1"/>
          </p:cNvSpPr>
          <p:nvPr>
            <p:ph type="body" idx="1"/>
          </p:nvPr>
        </p:nvSpPr>
        <p:spPr/>
        <p:txBody>
          <a:bodyPr/>
          <a:lstStyle/>
          <a:p>
            <a:r>
              <a:rPr lang="en-US" sz="1800" dirty="0"/>
              <a:t>Target Regions</a:t>
            </a:r>
          </a:p>
        </p:txBody>
      </p:sp>
      <p:sp>
        <p:nvSpPr>
          <p:cNvPr id="5" name="Text Placeholder 4">
            <a:extLst>
              <a:ext uri="{FF2B5EF4-FFF2-40B4-BE49-F238E27FC236}">
                <a16:creationId xmlns:a16="http://schemas.microsoft.com/office/drawing/2014/main" id="{0F69E8C6-D9E6-869E-A2C4-ED40A1E4DD0D}"/>
              </a:ext>
            </a:extLst>
          </p:cNvPr>
          <p:cNvSpPr>
            <a:spLocks noGrp="1"/>
          </p:cNvSpPr>
          <p:nvPr>
            <p:ph type="body" sz="quarter" idx="3"/>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Target Central subregion</a:t>
            </a:r>
            <a:endParaRPr lang="en-US" dirty="0"/>
          </a:p>
        </p:txBody>
      </p:sp>
    </p:spTree>
    <p:extLst>
      <p:ext uri="{BB962C8B-B14F-4D97-AF65-F5344CB8AC3E}">
        <p14:creationId xmlns:p14="http://schemas.microsoft.com/office/powerpoint/2010/main" val="9273417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sz="4000" dirty="0"/>
              <a:t>Trip Location: Recommendations and Rationale</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These two stations has the highest casual rider trip numbers:</a:t>
            </a:r>
          </a:p>
          <a:p>
            <a:pPr lvl="1"/>
            <a:r>
              <a:rPr lang="en-US" dirty="0"/>
              <a:t>Lincoln Ave &amp; Fullerton Ave </a:t>
            </a:r>
          </a:p>
          <a:p>
            <a:pPr lvl="1"/>
            <a:r>
              <a:rPr lang="en-US" dirty="0"/>
              <a:t>Sheffield Ave &amp; Webster Ave </a:t>
            </a:r>
          </a:p>
          <a:p>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Stations comparatively more popular amongst casual riders: </a:t>
            </a:r>
          </a:p>
          <a:p>
            <a:pPr lvl="1"/>
            <a:r>
              <a:rPr lang="en-US" dirty="0"/>
              <a:t>Throop St &amp; Taylor St, May St &amp; Taylor St, Damen Ave &amp; Madison St, Clinton St &amp; Washington Blvd, Wacker Dr &amp; Washington St, Wood St &amp; Hubbard St, California Ave &amp; Division St, Damen Ave &amp; Division St, Wells St &amp; Evergreen Ave, Clark St &amp; Schiller St, Sedgwick St &amp; Webster Ave, California Ave &amp; Milwaukee Ave </a:t>
            </a:r>
          </a:p>
          <a:p>
            <a:pPr lvl="1"/>
            <a:r>
              <a:rPr lang="en-US" dirty="0"/>
              <a:t>Especially Damen Ave &amp; Madison with 5,319 more casual trips, Wacker Dr &amp; Washington St with 3,735 more casual trips, and Clark St &amp; Schiller St with 3,516 more casual trips</a:t>
            </a:r>
          </a:p>
          <a:p>
            <a:pPr lvl="1"/>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 Placeholder 2">
            <a:extLst>
              <a:ext uri="{FF2B5EF4-FFF2-40B4-BE49-F238E27FC236}">
                <a16:creationId xmlns:a16="http://schemas.microsoft.com/office/drawing/2014/main" id="{CA0BBD71-87E8-ED99-5377-79C180FAFD78}"/>
              </a:ext>
            </a:extLst>
          </p:cNvPr>
          <p:cNvSpPr>
            <a:spLocks noGrp="1"/>
          </p:cNvSpPr>
          <p:nvPr>
            <p:ph type="body" idx="1"/>
          </p:nvPr>
        </p:nvSpPr>
        <p:spPr/>
        <p:txBody>
          <a:bodyPr/>
          <a:lstStyle/>
          <a:p>
            <a:r>
              <a:rPr lang="en-US" sz="1800" dirty="0"/>
              <a:t>Central stations</a:t>
            </a:r>
          </a:p>
        </p:txBody>
      </p:sp>
      <p:sp>
        <p:nvSpPr>
          <p:cNvPr id="5" name="Text Placeholder 4">
            <a:extLst>
              <a:ext uri="{FF2B5EF4-FFF2-40B4-BE49-F238E27FC236}">
                <a16:creationId xmlns:a16="http://schemas.microsoft.com/office/drawing/2014/main" id="{0F69E8C6-D9E6-869E-A2C4-ED40A1E4DD0D}"/>
              </a:ext>
            </a:extLst>
          </p:cNvPr>
          <p:cNvSpPr>
            <a:spLocks noGrp="1"/>
          </p:cNvSpPr>
          <p:nvPr>
            <p:ph type="body" sz="quarter" idx="3"/>
          </p:nvPr>
        </p:nvSpPr>
        <p:spPr/>
        <p:txBody>
          <a:bodyPr/>
          <a:lstStyle/>
          <a:p>
            <a:r>
              <a:rPr lang="en-US" sz="1800" dirty="0">
                <a:latin typeface="Calibri" panose="020F0502020204030204" pitchFamily="34" charset="0"/>
                <a:cs typeface="Times New Roman" panose="02020603050405020304" pitchFamily="18" charset="0"/>
              </a:rPr>
              <a:t>Central stations</a:t>
            </a:r>
            <a:endParaRPr lang="en-US" dirty="0"/>
          </a:p>
        </p:txBody>
      </p:sp>
    </p:spTree>
    <p:extLst>
      <p:ext uri="{BB962C8B-B14F-4D97-AF65-F5344CB8AC3E}">
        <p14:creationId xmlns:p14="http://schemas.microsoft.com/office/powerpoint/2010/main" val="1865054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About the Data</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3" name="Subtitle 2">
            <a:extLst>
              <a:ext uri="{FF2B5EF4-FFF2-40B4-BE49-F238E27FC236}">
                <a16:creationId xmlns:a16="http://schemas.microsoft.com/office/drawing/2014/main" id="{45CBBC0D-F126-E11E-1F7A-736A0D80B61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70567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33735-77C0-96B6-9C39-5D5EE321716D}"/>
              </a:ext>
            </a:extLst>
          </p:cNvPr>
          <p:cNvSpPr>
            <a:spLocks noGrp="1"/>
          </p:cNvSpPr>
          <p:nvPr>
            <p:ph type="title"/>
          </p:nvPr>
        </p:nvSpPr>
        <p:spPr/>
        <p:txBody>
          <a:bodyPr/>
          <a:lstStyle/>
          <a:p>
            <a:r>
              <a:rPr lang="en-US" dirty="0"/>
              <a:t>Trip Location: Potential Limitations</a:t>
            </a:r>
          </a:p>
        </p:txBody>
      </p:sp>
      <p:sp>
        <p:nvSpPr>
          <p:cNvPr id="3" name="Content Placeholder 2">
            <a:extLst>
              <a:ext uri="{FF2B5EF4-FFF2-40B4-BE49-F238E27FC236}">
                <a16:creationId xmlns:a16="http://schemas.microsoft.com/office/drawing/2014/main" id="{C2A75DFB-678E-8CDB-A74E-A63055D8E965}"/>
              </a:ext>
            </a:extLst>
          </p:cNvPr>
          <p:cNvSpPr>
            <a:spLocks noGrp="1"/>
          </p:cNvSpPr>
          <p:nvPr>
            <p:ph idx="1"/>
          </p:nvPr>
        </p:nvSpPr>
        <p:spPr/>
        <p:txBody>
          <a:bodyPr/>
          <a:lstStyle/>
          <a:p>
            <a:pPr lvl="1">
              <a:lnSpc>
                <a:spcPct val="150000"/>
              </a:lnSpc>
              <a:spcBef>
                <a:spcPts val="0"/>
              </a:spcBef>
              <a:spcAft>
                <a:spcPts val="0"/>
              </a:spcAft>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Placing the south west, south central, south east, west central and north west regions as low priority </a:t>
            </a:r>
          </a:p>
          <a:p>
            <a:pPr lvl="2">
              <a:lnSpc>
                <a:spcPct val="150000"/>
              </a:lnSpc>
              <a:spcBef>
                <a:spcPts val="0"/>
              </a:spcBef>
              <a:spcAft>
                <a:spcPts val="0"/>
              </a:spcAft>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P</a:t>
            </a:r>
            <a:r>
              <a:rPr lang="en-US" sz="2000" dirty="0">
                <a:effectLst/>
                <a:latin typeface="Calibri" panose="020F0502020204030204" pitchFamily="34" charset="0"/>
                <a:ea typeface="Calibri" panose="020F0502020204030204" pitchFamily="34" charset="0"/>
                <a:cs typeface="Times New Roman" panose="02020603050405020304" pitchFamily="18" charset="0"/>
              </a:rPr>
              <a:t>ossibly forgoes the greatest potential for bike share member growth and diversification </a:t>
            </a:r>
          </a:p>
          <a:p>
            <a:pPr lvl="1">
              <a:lnSpc>
                <a:spcPct val="150000"/>
              </a:lnSpc>
              <a:spcBef>
                <a:spcPts val="0"/>
              </a:spcBef>
              <a:buFont typeface="Symbol" panose="05050102010706020507" pitchFamily="18"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When paying attention to specific stations mentioned, it may be helpful to include five surrounding stations</a:t>
            </a:r>
          </a:p>
          <a:p>
            <a:pPr lvl="2">
              <a:lnSpc>
                <a:spcPct val="150000"/>
              </a:lnSpc>
              <a:spcBef>
                <a:spcPts val="0"/>
              </a:spcBef>
              <a:buFont typeface="Symbol" panose="05050102010706020507" pitchFamily="18" charset="2"/>
              <a:buChar char=""/>
            </a:pPr>
            <a:r>
              <a:rPr lang="en-US" sz="2000" dirty="0" err="1">
                <a:latin typeface="Calibri" panose="020F0502020204030204" pitchFamily="34" charset="0"/>
                <a:ea typeface="Calibri" panose="020F0502020204030204" pitchFamily="34" charset="0"/>
                <a:cs typeface="Times New Roman" panose="02020603050405020304" pitchFamily="18" charset="0"/>
              </a:rPr>
              <a:t>Geotracking</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data by nature of its collection can be less accurate based on surroundings</a:t>
            </a:r>
          </a:p>
          <a:p>
            <a:pPr lvl="2">
              <a:lnSpc>
                <a:spcPct val="150000"/>
              </a:lnSpc>
              <a:spcBef>
                <a:spcPts val="0"/>
              </a:spcBef>
              <a:buFont typeface="Symbol" panose="05050102010706020507" pitchFamily="18"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O</a:t>
            </a:r>
            <a:r>
              <a:rPr lang="en-US" sz="2000" dirty="0">
                <a:effectLst/>
                <a:latin typeface="Calibri" panose="020F0502020204030204" pitchFamily="34" charset="0"/>
                <a:ea typeface="Calibri" panose="020F0502020204030204" pitchFamily="34" charset="0"/>
                <a:cs typeface="Times New Roman" panose="02020603050405020304" pitchFamily="18" charset="0"/>
              </a:rPr>
              <a:t>bstruction reduces accuracy as with indoor use, nearby buildings, and/or trees</a:t>
            </a:r>
          </a:p>
          <a:p>
            <a:endParaRPr lang="en-US" dirty="0"/>
          </a:p>
        </p:txBody>
      </p:sp>
      <p:sp>
        <p:nvSpPr>
          <p:cNvPr id="6" name="Slide Number Placeholder 5">
            <a:extLst>
              <a:ext uri="{FF2B5EF4-FFF2-40B4-BE49-F238E27FC236}">
                <a16:creationId xmlns:a16="http://schemas.microsoft.com/office/drawing/2014/main" id="{BD3CFE24-486A-AC1A-7902-AD2A946F5B3C}"/>
              </a:ext>
            </a:extLst>
          </p:cNvPr>
          <p:cNvSpPr>
            <a:spLocks noGrp="1"/>
          </p:cNvSpPr>
          <p:nvPr>
            <p:ph type="sldNum" sz="quarter" idx="12"/>
          </p:nvPr>
        </p:nvSpPr>
        <p:spPr/>
        <p:txBody>
          <a:bodyPr/>
          <a:lstStyle/>
          <a:p>
            <a:fld id="{DBA1B0FB-D917-4C8C-928F-313BD683BF39}" type="slidenum">
              <a:rPr lang="en-US" smtClean="0"/>
              <a:t>90</a:t>
            </a:fld>
            <a:endParaRPr lang="en-US"/>
          </a:p>
        </p:txBody>
      </p:sp>
    </p:spTree>
    <p:extLst>
      <p:ext uri="{BB962C8B-B14F-4D97-AF65-F5344CB8AC3E}">
        <p14:creationId xmlns:p14="http://schemas.microsoft.com/office/powerpoint/2010/main" val="34845405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Britta Smith</a:t>
            </a:r>
          </a:p>
          <a:p>
            <a:r>
              <a:rPr lang="en-US" dirty="0"/>
              <a:t>Email Address: bretana1226@gmail.com</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91</a:t>
            </a:fld>
            <a:endParaRPr lang="en-US"/>
          </a:p>
        </p:txBody>
      </p:sp>
    </p:spTree>
    <p:extLst>
      <p:ext uri="{BB962C8B-B14F-4D97-AF65-F5344CB8AC3E}">
        <p14:creationId xmlns:p14="http://schemas.microsoft.com/office/powerpoint/2010/main" val="32477988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Appendix</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Links to supporting documents</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92</a:t>
            </a:fld>
            <a:endParaRPr lang="en-US"/>
          </a:p>
        </p:txBody>
      </p:sp>
    </p:spTree>
    <p:extLst>
      <p:ext uri="{BB962C8B-B14F-4D97-AF65-F5344CB8AC3E}">
        <p14:creationId xmlns:p14="http://schemas.microsoft.com/office/powerpoint/2010/main" val="12408963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16AFD-9C6D-FE23-710A-653B9A59B195}"/>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40506F58-87D2-4ADD-A8B4-D32A18EB5C8E}"/>
              </a:ext>
            </a:extLst>
          </p:cNvPr>
          <p:cNvSpPr>
            <a:spLocks noGrp="1"/>
          </p:cNvSpPr>
          <p:nvPr>
            <p:ph idx="1"/>
          </p:nvPr>
        </p:nvSpPr>
        <p:spPr>
          <a:xfrm>
            <a:off x="550863" y="1290239"/>
            <a:ext cx="11090274" cy="3979625"/>
          </a:xfrm>
        </p:spPr>
        <p:txBody>
          <a:bodyPr/>
          <a:lstStyle/>
          <a:p>
            <a:r>
              <a:rPr lang="en-US" dirty="0"/>
              <a:t>Raw data: </a:t>
            </a:r>
            <a:r>
              <a:rPr lang="en-US" dirty="0">
                <a:hlinkClick r:id="rId2"/>
              </a:rPr>
              <a:t>https://divvy-tripdata.s3.amazonaws.com/index.html</a:t>
            </a:r>
            <a:r>
              <a:rPr lang="en-US" dirty="0"/>
              <a:t> </a:t>
            </a:r>
          </a:p>
          <a:p>
            <a:r>
              <a:rPr lang="en-US" dirty="0"/>
              <a:t>Cleaned data: </a:t>
            </a:r>
            <a:r>
              <a:rPr lang="en-US" dirty="0">
                <a:hlinkClick r:id="rId3"/>
              </a:rPr>
              <a:t>https://www.kaggle.com/datasets/brittasmith/cyclistic-bikeshare-clean-data-rdata</a:t>
            </a:r>
            <a:endParaRPr lang="en-US" dirty="0"/>
          </a:p>
          <a:p>
            <a:pPr lvl="1"/>
            <a:r>
              <a:rPr lang="en-US" dirty="0"/>
              <a:t>See directions on access: </a:t>
            </a:r>
            <a:r>
              <a:rPr lang="en-US" dirty="0">
                <a:hlinkClick r:id="rId4"/>
              </a:rPr>
              <a:t>https://github.com/brittabeta/Cyclistic-Bikeshare-Case-Study/blob/main/Appendix</a:t>
            </a:r>
            <a:r>
              <a:rPr lang="en-US" dirty="0"/>
              <a:t> </a:t>
            </a:r>
          </a:p>
          <a:p>
            <a:r>
              <a:rPr lang="en-US" dirty="0"/>
              <a:t>Data cleaning and changes: </a:t>
            </a:r>
            <a:r>
              <a:rPr lang="en-US" dirty="0">
                <a:hlinkClick r:id="rId5"/>
              </a:rPr>
              <a:t>https://github.com/brittabeta/Cyclistic-Bikeshare-Case-Study/blob/main/Changelog.docx</a:t>
            </a:r>
            <a:r>
              <a:rPr lang="en-US" dirty="0"/>
              <a:t> </a:t>
            </a:r>
          </a:p>
          <a:p>
            <a:r>
              <a:rPr lang="en-US" dirty="0"/>
              <a:t>R code: </a:t>
            </a:r>
            <a:r>
              <a:rPr lang="en-US" dirty="0">
                <a:hlinkClick r:id="rId6"/>
              </a:rPr>
              <a:t>https://github.com/brittabeta/Cyclistic-Bikeshare-Case-Study</a:t>
            </a:r>
            <a:endParaRPr lang="en-US" dirty="0"/>
          </a:p>
          <a:p>
            <a:pPr lvl="1"/>
            <a:r>
              <a:rPr lang="en-US" dirty="0"/>
              <a:t>See part 1 through part 7</a:t>
            </a:r>
          </a:p>
          <a:p>
            <a:r>
              <a:rPr lang="en-US" dirty="0"/>
              <a:t>Tableau visuals: </a:t>
            </a:r>
            <a:r>
              <a:rPr lang="en-US" dirty="0">
                <a:hlinkClick r:id="rId7"/>
              </a:rPr>
              <a:t>https://public.tableau.com/app/profile/britta.smith</a:t>
            </a:r>
            <a:r>
              <a:rPr lang="en-US" dirty="0"/>
              <a:t> </a:t>
            </a:r>
          </a:p>
          <a:p>
            <a:endParaRPr lang="en-US" dirty="0"/>
          </a:p>
          <a:p>
            <a:endParaRPr lang="en-US" dirty="0"/>
          </a:p>
        </p:txBody>
      </p:sp>
      <p:sp>
        <p:nvSpPr>
          <p:cNvPr id="6" name="Slide Number Placeholder 5">
            <a:extLst>
              <a:ext uri="{FF2B5EF4-FFF2-40B4-BE49-F238E27FC236}">
                <a16:creationId xmlns:a16="http://schemas.microsoft.com/office/drawing/2014/main" id="{CBA61672-5E64-CD1E-036F-E186C82DCA2D}"/>
              </a:ext>
            </a:extLst>
          </p:cNvPr>
          <p:cNvSpPr>
            <a:spLocks noGrp="1"/>
          </p:cNvSpPr>
          <p:nvPr>
            <p:ph type="sldNum" sz="quarter" idx="12"/>
          </p:nvPr>
        </p:nvSpPr>
        <p:spPr/>
        <p:txBody>
          <a:bodyPr/>
          <a:lstStyle/>
          <a:p>
            <a:fld id="{DBA1B0FB-D917-4C8C-928F-313BD683BF39}" type="slidenum">
              <a:rPr lang="en-US" smtClean="0"/>
              <a:t>93</a:t>
            </a:fld>
            <a:endParaRPr lang="en-US"/>
          </a:p>
        </p:txBody>
      </p:sp>
    </p:spTree>
    <p:extLst>
      <p:ext uri="{BB962C8B-B14F-4D97-AF65-F5344CB8AC3E}">
        <p14:creationId xmlns:p14="http://schemas.microsoft.com/office/powerpoint/2010/main" val="801865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16AFD-9C6D-FE23-710A-653B9A59B195}"/>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40506F58-87D2-4ADD-A8B4-D32A18EB5C8E}"/>
              </a:ext>
            </a:extLst>
          </p:cNvPr>
          <p:cNvSpPr>
            <a:spLocks noGrp="1"/>
          </p:cNvSpPr>
          <p:nvPr>
            <p:ph idx="1"/>
          </p:nvPr>
        </p:nvSpPr>
        <p:spPr>
          <a:xfrm>
            <a:off x="550863" y="1290239"/>
            <a:ext cx="11090274" cy="3979625"/>
          </a:xfrm>
        </p:spPr>
        <p:txBody>
          <a:bodyPr/>
          <a:lstStyle/>
          <a:p>
            <a:r>
              <a:rPr lang="en-US" dirty="0"/>
              <a:t>R code output spreadsheets: </a:t>
            </a:r>
            <a:r>
              <a:rPr lang="en-US" dirty="0">
                <a:hlinkClick r:id="rId2"/>
              </a:rPr>
              <a:t>https://www.kaggle.com/datasets/brittasmith/cyclistic-bikeshare-clean-data-rdata</a:t>
            </a:r>
            <a:endParaRPr lang="en-US" dirty="0"/>
          </a:p>
          <a:p>
            <a:pPr lvl="1"/>
            <a:r>
              <a:rPr lang="en-US" dirty="0"/>
              <a:t>See directions on access: </a:t>
            </a:r>
            <a:r>
              <a:rPr lang="en-US" dirty="0">
                <a:hlinkClick r:id="rId3"/>
              </a:rPr>
              <a:t>https://github.com/brittabeta/Cyclistic-Bikeshare-Case-Study/blob/main/Appendix</a:t>
            </a:r>
            <a:r>
              <a:rPr lang="en-US" dirty="0"/>
              <a:t> </a:t>
            </a:r>
          </a:p>
          <a:p>
            <a:r>
              <a:rPr lang="en-US" dirty="0"/>
              <a:t>R code output visuals: </a:t>
            </a:r>
            <a:r>
              <a:rPr lang="en-US" dirty="0">
                <a:hlinkClick r:id="rId2"/>
              </a:rPr>
              <a:t>https://www.kaggle.com/datasets/brittasmith/cyclistic-bikeshare-clean-data-rdata</a:t>
            </a:r>
            <a:endParaRPr lang="en-US" dirty="0"/>
          </a:p>
          <a:p>
            <a:pPr lvl="1"/>
            <a:r>
              <a:rPr lang="en-US" dirty="0"/>
              <a:t>See directions on access: </a:t>
            </a:r>
            <a:r>
              <a:rPr lang="en-US" dirty="0">
                <a:hlinkClick r:id="rId3"/>
              </a:rPr>
              <a:t>https://github.com/brittabeta/Cyclistic-Bikeshare-Case-Study/blob/main/Appendix</a:t>
            </a:r>
            <a:r>
              <a:rPr lang="en-US" dirty="0"/>
              <a:t> </a:t>
            </a:r>
          </a:p>
          <a:p>
            <a:r>
              <a:rPr lang="en-US" dirty="0"/>
              <a:t>Rationale to include Monday – Thursday</a:t>
            </a:r>
          </a:p>
          <a:p>
            <a:pPr lvl="1"/>
            <a:r>
              <a:rPr lang="en-US" dirty="0"/>
              <a:t>See </a:t>
            </a:r>
            <a:r>
              <a:rPr lang="en-US" dirty="0">
                <a:hlinkClick r:id="rId2"/>
              </a:rPr>
              <a:t>https://www.kaggle.com/datasets/brittasmith/cyclistic-bikeshare-clean-data-rdata</a:t>
            </a:r>
            <a:r>
              <a:rPr lang="en-US" dirty="0"/>
              <a:t>?</a:t>
            </a:r>
          </a:p>
          <a:p>
            <a:pPr lvl="1"/>
            <a:r>
              <a:rPr lang="en-US"/>
              <a:t>See file month_day_time_v2.xlsx </a:t>
            </a:r>
          </a:p>
          <a:p>
            <a:pPr lvl="1"/>
            <a:r>
              <a:rPr lang="en-US" dirty="0"/>
              <a:t>Select sheet titled: “for appendix” </a:t>
            </a:r>
          </a:p>
          <a:p>
            <a:endParaRPr lang="en-US" dirty="0"/>
          </a:p>
          <a:p>
            <a:endParaRPr lang="en-US" dirty="0"/>
          </a:p>
        </p:txBody>
      </p:sp>
      <p:sp>
        <p:nvSpPr>
          <p:cNvPr id="6" name="Slide Number Placeholder 5">
            <a:extLst>
              <a:ext uri="{FF2B5EF4-FFF2-40B4-BE49-F238E27FC236}">
                <a16:creationId xmlns:a16="http://schemas.microsoft.com/office/drawing/2014/main" id="{CBA61672-5E64-CD1E-036F-E186C82DCA2D}"/>
              </a:ext>
            </a:extLst>
          </p:cNvPr>
          <p:cNvSpPr>
            <a:spLocks noGrp="1"/>
          </p:cNvSpPr>
          <p:nvPr>
            <p:ph type="sldNum" sz="quarter" idx="12"/>
          </p:nvPr>
        </p:nvSpPr>
        <p:spPr/>
        <p:txBody>
          <a:bodyPr/>
          <a:lstStyle/>
          <a:p>
            <a:fld id="{DBA1B0FB-D917-4C8C-928F-313BD683BF39}" type="slidenum">
              <a:rPr lang="en-US" smtClean="0"/>
              <a:t>94</a:t>
            </a:fld>
            <a:endParaRPr lang="en-US"/>
          </a:p>
        </p:txBody>
      </p:sp>
    </p:spTree>
    <p:extLst>
      <p:ext uri="{BB962C8B-B14F-4D97-AF65-F5344CB8AC3E}">
        <p14:creationId xmlns:p14="http://schemas.microsoft.com/office/powerpoint/2010/main" val="395334146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{FD605224-FC15-4235-AC04-C3C3D7D81E96}tf33713516_win32</Template>
  <TotalTime>11875</TotalTime>
  <Words>4797</Words>
  <Application>Microsoft Office PowerPoint</Application>
  <PresentationFormat>Widescreen</PresentationFormat>
  <Paragraphs>653</Paragraphs>
  <Slides>94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Gill Sans MT</vt:lpstr>
      <vt:lpstr>Symbol</vt:lpstr>
      <vt:lpstr>Walbaum Display</vt:lpstr>
      <vt:lpstr>Wingdings</vt:lpstr>
      <vt:lpstr>3DFloatVTI</vt:lpstr>
      <vt:lpstr>Case Study: Cyclistic Bikeshare</vt:lpstr>
      <vt:lpstr>Agenda</vt:lpstr>
      <vt:lpstr>Case Study Scenario</vt:lpstr>
      <vt:lpstr>Case Study Scenario</vt:lpstr>
      <vt:lpstr>Case Study Scenario</vt:lpstr>
      <vt:lpstr>Case Study Scenario</vt:lpstr>
      <vt:lpstr>Case Study Scenario: Objective and Purpose</vt:lpstr>
      <vt:lpstr>About the data</vt:lpstr>
      <vt:lpstr>About the Data</vt:lpstr>
      <vt:lpstr>About the Data</vt:lpstr>
      <vt:lpstr>12 Months of Historical Cyclistic Trip Data</vt:lpstr>
      <vt:lpstr>About the Data: Variables to Metrics</vt:lpstr>
      <vt:lpstr>About the Data: Metrics and Data Overview</vt:lpstr>
      <vt:lpstr>About the data: Limitations and Resolutions</vt:lpstr>
      <vt:lpstr>Comparison and Trends</vt:lpstr>
      <vt:lpstr>Bike Choice</vt:lpstr>
      <vt:lpstr>Bike Choice: Over 12 Months of Trips</vt:lpstr>
      <vt:lpstr>Bike Choice</vt:lpstr>
      <vt:lpstr>Bike Choice: Casual riders and electric bikes</vt:lpstr>
      <vt:lpstr>Bike Choice: Casual riders and electric bikes</vt:lpstr>
      <vt:lpstr>Trip Timing</vt:lpstr>
      <vt:lpstr>Trip Timing:  Start Time</vt:lpstr>
      <vt:lpstr>Trip Timing: Start Time by Month</vt:lpstr>
      <vt:lpstr>Trip Timing: Start Time by Day of Week</vt:lpstr>
      <vt:lpstr>Trip Timing: Start Time by Ride Hour Category</vt:lpstr>
      <vt:lpstr>Trip Timing: Start Time by Hour of Trip Start</vt:lpstr>
      <vt:lpstr>Trip Timing</vt:lpstr>
      <vt:lpstr>Trip Timing: Other Trip Start Hours</vt:lpstr>
      <vt:lpstr>Trip Timing</vt:lpstr>
      <vt:lpstr>Trip Timing: Afternoon &amp; Night Life &amp; User Type</vt:lpstr>
      <vt:lpstr>Trip Timing</vt:lpstr>
      <vt:lpstr>Trip Timing: Casual Rider Trips in the Afternoon &amp; Night Life</vt:lpstr>
      <vt:lpstr>Trip Timing</vt:lpstr>
      <vt:lpstr>Trip Timing: Comparing 12 months of Hourly Trip Numbers to July, Saturday, Sunday</vt:lpstr>
      <vt:lpstr>Trip Timing: Comparing 12 months of Hourly Trip Numbers Greater than or Equal to the Saturday &amp; Sunday July Average</vt:lpstr>
      <vt:lpstr>Trip Timing: Comparing 12 months of Hourly Trip Numbers Greater than or Equal to the Saturday &amp; Sunday July Average </vt:lpstr>
      <vt:lpstr>Trip Timing: Comparing 12 months of Hourly Trip Numbers Greater than or Equal to the Saturday &amp; Sunday July Average</vt:lpstr>
      <vt:lpstr>Trip Timing: Comparing 12 months of Hourly Trip Numbers Greater than or Equal to the Saturday &amp; Sunday July Average</vt:lpstr>
      <vt:lpstr>Trip Length</vt:lpstr>
      <vt:lpstr>Trip Length:  Duration of Trips</vt:lpstr>
      <vt:lpstr>Trip Length: Duration of Trips</vt:lpstr>
      <vt:lpstr>Trip Length: Duration of Trips</vt:lpstr>
      <vt:lpstr>Short &amp; Mini Rides: Trip Timing of Trips &lt;=15 minutes</vt:lpstr>
      <vt:lpstr>Trip Length: Duration of Trips</vt:lpstr>
      <vt:lpstr>Medium Rides: Trip Timing of Trips &gt;15 to &lt;=20 min. </vt:lpstr>
      <vt:lpstr>Trip Length: Duration of Trips</vt:lpstr>
      <vt:lpstr>Cumulative: Mini, Short, and Medium Rides</vt:lpstr>
      <vt:lpstr>Who What When …</vt:lpstr>
      <vt:lpstr>Trip Location</vt:lpstr>
      <vt:lpstr>Trip Location:  Station Regions</vt:lpstr>
      <vt:lpstr>Trip Location:  Most Common Travel Region in 12 months of Trips </vt:lpstr>
      <vt:lpstr>Trip Location:  Most Common Start and End Locations in  12 months of Trips </vt:lpstr>
      <vt:lpstr>Trip Location</vt:lpstr>
      <vt:lpstr>Trip Location: Comparison of Travel within 8 Station Regions </vt:lpstr>
      <vt:lpstr>Trip Location: Comparison of Travel within 8 Station Regions </vt:lpstr>
      <vt:lpstr>Trip Location:  Most Common Travel Region  </vt:lpstr>
      <vt:lpstr>Start Latitudes of the Central Station Region</vt:lpstr>
      <vt:lpstr>Start Longitudes of the Central Station Region </vt:lpstr>
      <vt:lpstr>Trip Location:  12 Key Central Start Latitudes and Longitudes</vt:lpstr>
      <vt:lpstr>Trip Location: 12 Key Central Start Latitudes and Longitudes</vt:lpstr>
      <vt:lpstr>Trip Location: 12 Key Central Start Latitudes and Longitudes</vt:lpstr>
      <vt:lpstr>Trip Location:  Central Station Region</vt:lpstr>
      <vt:lpstr>Trip Location: Outlying Central versus Downtown Central Region</vt:lpstr>
      <vt:lpstr>Trip Location: Outlying Central versus Downtown Central Region</vt:lpstr>
      <vt:lpstr>Conclusions and Recommendations</vt:lpstr>
      <vt:lpstr>Bike Choice</vt:lpstr>
      <vt:lpstr>Bike Choice: Conclusion and Summary</vt:lpstr>
      <vt:lpstr>Moving Forward: Bike Choice</vt:lpstr>
      <vt:lpstr>Moving Forward: Bike Choice</vt:lpstr>
      <vt:lpstr>Bike Choice: Recommendations</vt:lpstr>
      <vt:lpstr>Trip Timing</vt:lpstr>
      <vt:lpstr>Trip Timing: Summary and Conclusions </vt:lpstr>
      <vt:lpstr>Trip Timing: Summary and Conclusions </vt:lpstr>
      <vt:lpstr>Moving Forward: Trip Timing</vt:lpstr>
      <vt:lpstr>Moving Forward: Trip Timing</vt:lpstr>
      <vt:lpstr>Trip Timing: Recommendations and Rationale</vt:lpstr>
      <vt:lpstr>Trip Timing: Rationale of Target Times</vt:lpstr>
      <vt:lpstr>Trip Length</vt:lpstr>
      <vt:lpstr>Trip Length: Summary and Conclusion</vt:lpstr>
      <vt:lpstr>Moving Forward: Trip Length</vt:lpstr>
      <vt:lpstr>Moving Forward: Trip Length</vt:lpstr>
      <vt:lpstr>Trip Length: Recommendations and Rationale</vt:lpstr>
      <vt:lpstr>Trip Location</vt:lpstr>
      <vt:lpstr>Trip Location: Summary and Conclusions</vt:lpstr>
      <vt:lpstr>Trip Location: Summary and Conclusions</vt:lpstr>
      <vt:lpstr>Moving Forward: Trip Location</vt:lpstr>
      <vt:lpstr>Moving Forward: Trip Location</vt:lpstr>
      <vt:lpstr>Trip Location: Recommendations and Rationale</vt:lpstr>
      <vt:lpstr>Trip Location: Recommendations and Rationale</vt:lpstr>
      <vt:lpstr>Trip Location: Potential Limitations</vt:lpstr>
      <vt:lpstr>Thank You</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Chicago Bikeshare</dc:title>
  <dc:creator>bretana1226@gmail.com</dc:creator>
  <cp:lastModifiedBy>bretana1226@gmail.com</cp:lastModifiedBy>
  <cp:revision>4</cp:revision>
  <dcterms:created xsi:type="dcterms:W3CDTF">2022-09-10T16:32:05Z</dcterms:created>
  <dcterms:modified xsi:type="dcterms:W3CDTF">2022-10-04T18:29:19Z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